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38"/>
  </p:handoutMasterIdLst>
  <p:sldIdLst>
    <p:sldId id="337"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7"/>
    <p:sldId id="316" r:id="rId18"/>
    <p:sldId id="317" r:id="rId19"/>
    <p:sldId id="318" r:id="rId20"/>
    <p:sldId id="319" r:id="rId21"/>
    <p:sldId id="320"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Lst>
  <p:sldSz cx="9144000" cy="6858000" type="screen4x3"/>
  <p:notesSz cx="6797675" cy="992632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8FDE"/>
    <a:srgbClr val="7FAEE7"/>
    <a:srgbClr val="007DA7"/>
    <a:srgbClr val="0040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93333" autoAdjust="0"/>
  </p:normalViewPr>
  <p:slideViewPr>
    <p:cSldViewPr>
      <p:cViewPr varScale="1">
        <p:scale>
          <a:sx n="63" d="100"/>
          <a:sy n="63" d="100"/>
        </p:scale>
        <p:origin x="-135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72"/>
    </p:cViewPr>
  </p:sorterViewPr>
  <p:notesViewPr>
    <p:cSldViewPr>
      <p:cViewPr varScale="1">
        <p:scale>
          <a:sx n="51" d="100"/>
          <a:sy n="51" d="100"/>
        </p:scale>
        <p:origin x="-291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161" name="页眉占位符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CN" altLang="en-US"/>
          </a:p>
        </p:txBody>
      </p:sp>
      <p:sp>
        <p:nvSpPr>
          <p:cNvPr id="1049162" name="日期占位符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E374C9A-0F15-47DB-8387-59A2300E89A2}" type="datetimeFigureOut">
              <a:rPr lang="zh-CN" altLang="en-US" smtClean="0"/>
            </a:fld>
            <a:endParaRPr lang="zh-CN" altLang="en-US"/>
          </a:p>
        </p:txBody>
      </p:sp>
      <p:sp>
        <p:nvSpPr>
          <p:cNvPr id="1049163" name="页脚占位符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CN" altLang="en-US"/>
          </a:p>
        </p:txBody>
      </p:sp>
      <p:sp>
        <p:nvSpPr>
          <p:cNvPr id="1049164" name="灯片编号占位符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D36A607-2823-4CDA-AB3D-C0921D2FD683}"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155" name="页眉占位符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endParaRPr lang="zh-CN" altLang="en-US"/>
          </a:p>
        </p:txBody>
      </p:sp>
      <p:sp>
        <p:nvSpPr>
          <p:cNvPr id="1049156" name="日期占位符 2"/>
          <p:cNvSpPr>
            <a:spLocks noGrp="1"/>
          </p:cNvSpPr>
          <p:nvPr>
            <p:ph type="dt" idx="1"/>
          </p:nvPr>
        </p:nvSpPr>
        <p:spPr>
          <a:xfrm>
            <a:off x="3850443" y="0"/>
            <a:ext cx="2945659" cy="496332"/>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fld id="{86030E2C-11C7-4CE7-8B57-7BD391541BDF}" type="datetimeFigureOut">
              <a:rPr lang="zh-CN" altLang="en-US"/>
            </a:fld>
            <a:endParaRPr lang="zh-CN" altLang="en-US"/>
          </a:p>
        </p:txBody>
      </p:sp>
      <p:sp>
        <p:nvSpPr>
          <p:cNvPr id="1049157"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1049158" name="备注占位符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1049159" name="页脚占位符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endParaRPr lang="zh-CN" altLang="en-US"/>
          </a:p>
        </p:txBody>
      </p:sp>
      <p:sp>
        <p:nvSpPr>
          <p:cNvPr id="1049160" name="灯片编号占位符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lstStyle>
            <a:lvl1pPr algn="r" eaLnBrk="1" hangingPunct="1">
              <a:defRPr sz="1200">
                <a:latin typeface="Arial" panose="020B0604020202020204" pitchFamily="34" charset="0"/>
              </a:defRPr>
            </a:lvl1pPr>
          </a:lstStyle>
          <a:p>
            <a:fld id="{7115352D-2B47-468F-8B5B-1DEF5E0524DF}"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0" name="幻灯片图像占位符 1"/>
          <p:cNvSpPr>
            <a:spLocks noGrp="1" noRot="1" noChangeAspect="1"/>
          </p:cNvSpPr>
          <p:nvPr>
            <p:ph type="sldImg"/>
          </p:nvPr>
        </p:nvSpPr>
        <p:spPr/>
      </p:sp>
      <p:sp>
        <p:nvSpPr>
          <p:cNvPr id="1048931" name="备注占位符 2"/>
          <p:cNvSpPr>
            <a:spLocks noGrp="1"/>
          </p:cNvSpPr>
          <p:nvPr>
            <p:ph type="body" idx="1"/>
          </p:nvPr>
        </p:nvSpPr>
        <p:spPr/>
        <p:txBody>
          <a:bodyPr/>
          <a:lstStyle/>
          <a:p>
            <a:endParaRPr lang="zh-CN" altLang="en-US" dirty="0"/>
          </a:p>
        </p:txBody>
      </p:sp>
      <p:sp>
        <p:nvSpPr>
          <p:cNvPr id="1048932" name="灯片编号占位符 3"/>
          <p:cNvSpPr>
            <a:spLocks noGrp="1"/>
          </p:cNvSpPr>
          <p:nvPr>
            <p:ph type="sldNum" sz="quarter" idx="10"/>
          </p:nvPr>
        </p:nvSpPr>
        <p:spPr/>
        <p:txBody>
          <a:bodyPr/>
          <a:lstStyle/>
          <a:p>
            <a:fld id="{7115352D-2B47-468F-8B5B-1DEF5E0524D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8" name="幻灯片图像占位符 1"/>
          <p:cNvSpPr>
            <a:spLocks noGrp="1" noRot="1" noChangeAspect="1"/>
          </p:cNvSpPr>
          <p:nvPr>
            <p:ph type="sldImg"/>
          </p:nvPr>
        </p:nvSpPr>
        <p:spPr/>
      </p:sp>
      <p:sp>
        <p:nvSpPr>
          <p:cNvPr id="1049009" name="备注占位符 2"/>
          <p:cNvSpPr>
            <a:spLocks noGrp="1"/>
          </p:cNvSpPr>
          <p:nvPr>
            <p:ph type="body" idx="1"/>
          </p:nvPr>
        </p:nvSpPr>
        <p:spPr/>
        <p:txBody>
          <a:bodyPr/>
          <a:lstStyle/>
          <a:p>
            <a:endParaRPr lang="zh-CN" altLang="en-US" dirty="0"/>
          </a:p>
        </p:txBody>
      </p:sp>
      <p:sp>
        <p:nvSpPr>
          <p:cNvPr id="1049010" name="灯片编号占位符 3"/>
          <p:cNvSpPr>
            <a:spLocks noGrp="1"/>
          </p:cNvSpPr>
          <p:nvPr>
            <p:ph type="sldNum" sz="quarter" idx="10"/>
          </p:nvPr>
        </p:nvSpPr>
        <p:spPr/>
        <p:txBody>
          <a:bodyPr/>
          <a:lstStyle/>
          <a:p>
            <a:fld id="{7115352D-2B47-468F-8B5B-1DEF5E0524D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4" name="幻灯片图像占位符 1"/>
          <p:cNvSpPr>
            <a:spLocks noGrp="1" noRot="1" noChangeAspect="1"/>
          </p:cNvSpPr>
          <p:nvPr>
            <p:ph type="sldImg"/>
          </p:nvPr>
        </p:nvSpPr>
        <p:spPr/>
      </p:sp>
      <p:sp>
        <p:nvSpPr>
          <p:cNvPr id="1049135" name="备注占位符 2"/>
          <p:cNvSpPr>
            <a:spLocks noGrp="1"/>
          </p:cNvSpPr>
          <p:nvPr>
            <p:ph type="body" idx="1"/>
          </p:nvPr>
        </p:nvSpPr>
        <p:spPr/>
        <p:txBody>
          <a:bodyPr/>
          <a:lstStyle/>
          <a:p>
            <a:endParaRPr lang="zh-CN" altLang="en-US" dirty="0"/>
          </a:p>
        </p:txBody>
      </p:sp>
      <p:sp>
        <p:nvSpPr>
          <p:cNvPr id="1049136" name="灯片编号占位符 3"/>
          <p:cNvSpPr>
            <a:spLocks noGrp="1"/>
          </p:cNvSpPr>
          <p:nvPr>
            <p:ph type="sldNum" sz="quarter" idx="10"/>
          </p:nvPr>
        </p:nvSpPr>
        <p:spPr/>
        <p:txBody>
          <a:bodyPr/>
          <a:lstStyle/>
          <a:p>
            <a:fld id="{7115352D-2B47-468F-8B5B-1DEF5E0524D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章节">
    <p:spTree>
      <p:nvGrpSpPr>
        <p:cNvPr id="1" name=""/>
        <p:cNvGrpSpPr/>
        <p:nvPr/>
      </p:nvGrpSpPr>
      <p:grpSpPr>
        <a:xfrm>
          <a:off x="0" y="0"/>
          <a:ext cx="0" cy="0"/>
          <a:chOff x="0" y="0"/>
          <a:chExt cx="0" cy="0"/>
        </a:xfrm>
      </p:grpSpPr>
      <p:sp>
        <p:nvSpPr>
          <p:cNvPr id="1048579" name="灯片编号占位符 22"/>
          <p:cNvSpPr>
            <a:spLocks noGrp="1"/>
          </p:cNvSpPr>
          <p:nvPr>
            <p:ph type="sldNum" sz="quarter" idx="10"/>
          </p:nvPr>
        </p:nvSpPr>
        <p:spPr>
          <a:xfrm>
            <a:off x="8539194" y="6357938"/>
            <a:ext cx="533400" cy="244475"/>
          </a:xfrm>
          <a:prstGeom prst="rect">
            <a:avLst/>
          </a:prstGeom>
        </p:spPr>
        <p:txBody>
          <a:bodyPr/>
          <a:lstStyle>
            <a:lvl1pPr>
              <a:defRPr sz="1400">
                <a:solidFill>
                  <a:schemeClr val="tx1">
                    <a:lumMod val="50000"/>
                    <a:lumOff val="50000"/>
                  </a:schemeClr>
                </a:solidFill>
                <a:latin typeface="Calibri" panose="020F0502020204030204" pitchFamily="34" charset="0"/>
                <a:ea typeface="Gulim" panose="020B0600000101010101" pitchFamily="34" charset="-127"/>
              </a:defRPr>
            </a:lvl1pPr>
          </a:lstStyle>
          <a:p>
            <a:fld id="{19BD38D1-F954-4C47-8DA3-77D3CACCB40D}" type="slidenum">
              <a:rPr lang="zh-CN" altLang="en-US" smtClean="0"/>
            </a:fld>
            <a:endParaRPr lang="zh-CN" altLang="en-US" dirty="0"/>
          </a:p>
        </p:txBody>
      </p:sp>
      <p:sp>
        <p:nvSpPr>
          <p:cNvPr id="1048580" name="文本占位符 8"/>
          <p:cNvSpPr>
            <a:spLocks noGrp="1"/>
          </p:cNvSpPr>
          <p:nvPr>
            <p:ph type="body" sz="quarter" idx="11"/>
          </p:nvPr>
        </p:nvSpPr>
        <p:spPr>
          <a:xfrm>
            <a:off x="500034" y="785794"/>
            <a:ext cx="3429024" cy="500063"/>
          </a:xfrm>
          <a:prstGeom prst="rect">
            <a:avLst/>
          </a:prstGeom>
        </p:spPr>
        <p:txBody>
          <a:bodyPr/>
          <a:lstStyle>
            <a:lvl1pPr algn="l" rtl="0" eaLnBrk="1" fontAlgn="auto" hangingPunct="1">
              <a:spcBef>
                <a:spcPts val="0"/>
              </a:spcBef>
              <a:spcAft>
                <a:spcPts val="0"/>
              </a:spcAft>
              <a:buNone/>
              <a:defRPr lang="en-US" altLang="zh-CN" sz="2800" b="1" kern="1200" dirty="0" smtClean="0">
                <a:solidFill>
                  <a:schemeClr val="accent1">
                    <a:lumMod val="50000"/>
                  </a:schemeClr>
                </a:solidFill>
                <a:latin typeface="微软雅黑" panose="020B0503020204020204" pitchFamily="34" charset="-122"/>
                <a:ea typeface="微软雅黑" panose="020B0503020204020204" pitchFamily="34" charset="-122"/>
                <a:cs typeface="+mn-cs"/>
              </a:defRPr>
            </a:lvl1pPr>
          </a:lstStyle>
          <a:p>
            <a:pPr lvl="0"/>
            <a:endParaRPr lang="en-US" altLang="zh-CN"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
    <p:spTree>
      <p:nvGrpSpPr>
        <p:cNvPr id="1" name=""/>
        <p:cNvGrpSpPr/>
        <p:nvPr/>
      </p:nvGrpSpPr>
      <p:grpSpPr>
        <a:xfrm>
          <a:off x="0" y="0"/>
          <a:ext cx="0" cy="0"/>
          <a:chOff x="0" y="0"/>
          <a:chExt cx="0" cy="0"/>
        </a:xfrm>
      </p:grpSpPr>
      <p:sp>
        <p:nvSpPr>
          <p:cNvPr id="1048749" name="矩形 3"/>
          <p:cNvSpPr/>
          <p:nvPr userDrawn="1"/>
        </p:nvSpPr>
        <p:spPr>
          <a:xfrm>
            <a:off x="0" y="91915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p>
        </p:txBody>
      </p:sp>
      <p:sp>
        <p:nvSpPr>
          <p:cNvPr id="1048750" name="矩形 4"/>
          <p:cNvSpPr/>
          <p:nvPr userDrawn="1"/>
        </p:nvSpPr>
        <p:spPr>
          <a:xfrm>
            <a:off x="590550" y="91915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p>
        </p:txBody>
      </p:sp>
      <p:sp>
        <p:nvSpPr>
          <p:cNvPr id="1048751" name="灯片编号占位符 22"/>
          <p:cNvSpPr>
            <a:spLocks noGrp="1"/>
          </p:cNvSpPr>
          <p:nvPr>
            <p:ph type="sldNum" sz="quarter" idx="10"/>
          </p:nvPr>
        </p:nvSpPr>
        <p:spPr>
          <a:xfrm>
            <a:off x="8539194" y="6357938"/>
            <a:ext cx="533400" cy="244475"/>
          </a:xfrm>
          <a:prstGeom prst="rect">
            <a:avLst/>
          </a:prstGeom>
        </p:spPr>
        <p:txBody>
          <a:bodyPr/>
          <a:lstStyle>
            <a:lvl1pPr>
              <a:defRPr sz="1400">
                <a:solidFill>
                  <a:schemeClr val="tx1">
                    <a:lumMod val="50000"/>
                    <a:lumOff val="50000"/>
                  </a:schemeClr>
                </a:solidFill>
                <a:latin typeface="Calibri" panose="020F0502020204030204" pitchFamily="34" charset="0"/>
                <a:ea typeface="Gulim" panose="020B0600000101010101" pitchFamily="34" charset="-127"/>
              </a:defRPr>
            </a:lvl1pPr>
          </a:lstStyle>
          <a:p>
            <a:fld id="{19BD38D1-F954-4C47-8DA3-77D3CACCB40D}" type="slidenum">
              <a:rPr lang="zh-CN" altLang="en-US" smtClean="0"/>
            </a:fld>
            <a:endParaRPr lang="zh-CN" altLang="en-US" dirty="0"/>
          </a:p>
        </p:txBody>
      </p:sp>
      <p:sp>
        <p:nvSpPr>
          <p:cNvPr id="1048752" name="文本占位符 8"/>
          <p:cNvSpPr>
            <a:spLocks noGrp="1"/>
          </p:cNvSpPr>
          <p:nvPr>
            <p:ph type="body" sz="quarter" idx="11"/>
          </p:nvPr>
        </p:nvSpPr>
        <p:spPr>
          <a:xfrm>
            <a:off x="571472" y="428607"/>
            <a:ext cx="7215238" cy="500063"/>
          </a:xfrm>
          <a:prstGeom prst="rect">
            <a:avLst/>
          </a:prstGeom>
        </p:spPr>
        <p:txBody>
          <a:bodyPr/>
          <a:lstStyle>
            <a:lvl1pPr algn="l" rtl="0" eaLnBrk="1" fontAlgn="auto" hangingPunct="1">
              <a:spcBef>
                <a:spcPts val="0"/>
              </a:spcBef>
              <a:spcAft>
                <a:spcPts val="0"/>
              </a:spcAft>
              <a:buNone/>
              <a:defRPr lang="en-US" altLang="zh-CN" sz="2400" b="1" kern="1200" dirty="0" smtClean="0">
                <a:solidFill>
                  <a:schemeClr val="accent1">
                    <a:lumMod val="50000"/>
                  </a:schemeClr>
                </a:solidFill>
                <a:latin typeface="微软雅黑" panose="020B0503020204020204" pitchFamily="34" charset="-122"/>
                <a:ea typeface="微软雅黑" panose="020B0503020204020204" pitchFamily="34" charset="-122"/>
                <a:cs typeface="+mn-cs"/>
              </a:defRPr>
            </a:lvl1pPr>
          </a:lstStyle>
          <a:p>
            <a:pPr lvl="0"/>
            <a:endParaRPr lang="en-US" altLang="zh-CN"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封面">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anose="020B0602020104020603" pitchFamily="34" charset="0"/>
          <a:ea typeface="华文仿宋" panose="02010600040101010101" pitchFamily="2" charset="-122"/>
        </a:defRPr>
      </a:lvl2pPr>
      <a:lvl3pPr algn="l" rtl="0" eaLnBrk="0" fontAlgn="base" hangingPunct="0">
        <a:spcBef>
          <a:spcPct val="0"/>
        </a:spcBef>
        <a:spcAft>
          <a:spcPct val="0"/>
        </a:spcAft>
        <a:defRPr sz="4400">
          <a:solidFill>
            <a:schemeClr val="tx2"/>
          </a:solidFill>
          <a:latin typeface="Tw Cen MT" panose="020B0602020104020603" pitchFamily="34" charset="0"/>
          <a:ea typeface="华文仿宋" panose="02010600040101010101" pitchFamily="2" charset="-122"/>
        </a:defRPr>
      </a:lvl3pPr>
      <a:lvl4pPr algn="l" rtl="0" eaLnBrk="0" fontAlgn="base" hangingPunct="0">
        <a:spcBef>
          <a:spcPct val="0"/>
        </a:spcBef>
        <a:spcAft>
          <a:spcPct val="0"/>
        </a:spcAft>
        <a:defRPr sz="4400">
          <a:solidFill>
            <a:schemeClr val="tx2"/>
          </a:solidFill>
          <a:latin typeface="Tw Cen MT" panose="020B0602020104020603" pitchFamily="34" charset="0"/>
          <a:ea typeface="华文仿宋" panose="02010600040101010101" pitchFamily="2" charset="-122"/>
        </a:defRPr>
      </a:lvl4pPr>
      <a:lvl5pPr algn="l" rtl="0" eaLnBrk="0" fontAlgn="base" hangingPunct="0">
        <a:spcBef>
          <a:spcPct val="0"/>
        </a:spcBef>
        <a:spcAft>
          <a:spcPct val="0"/>
        </a:spcAft>
        <a:defRPr sz="4400">
          <a:solidFill>
            <a:schemeClr val="tx2"/>
          </a:solidFill>
          <a:latin typeface="Tw Cen MT" panose="020B0602020104020603" pitchFamily="34" charset="0"/>
          <a:ea typeface="华文仿宋" panose="02010600040101010101" pitchFamily="2" charset="-122"/>
        </a:defRPr>
      </a:lvl5pPr>
      <a:lvl6pPr marL="457200" algn="l" rtl="0" fontAlgn="base">
        <a:spcBef>
          <a:spcPct val="0"/>
        </a:spcBef>
        <a:spcAft>
          <a:spcPct val="0"/>
        </a:spcAft>
        <a:defRPr sz="4400">
          <a:solidFill>
            <a:schemeClr val="tx2"/>
          </a:solidFill>
          <a:latin typeface="Tw Cen MT" panose="020B0602020104020603" pitchFamily="34" charset="0"/>
          <a:ea typeface="华文仿宋" panose="02010600040101010101" pitchFamily="2" charset="-122"/>
        </a:defRPr>
      </a:lvl6pPr>
      <a:lvl7pPr marL="914400" algn="l" rtl="0" fontAlgn="base">
        <a:spcBef>
          <a:spcPct val="0"/>
        </a:spcBef>
        <a:spcAft>
          <a:spcPct val="0"/>
        </a:spcAft>
        <a:defRPr sz="4400">
          <a:solidFill>
            <a:schemeClr val="tx2"/>
          </a:solidFill>
          <a:latin typeface="Tw Cen MT" panose="020B0602020104020603" pitchFamily="34" charset="0"/>
          <a:ea typeface="华文仿宋" panose="02010600040101010101" pitchFamily="2" charset="-122"/>
        </a:defRPr>
      </a:lvl7pPr>
      <a:lvl8pPr marL="1371600" algn="l" rtl="0" fontAlgn="base">
        <a:spcBef>
          <a:spcPct val="0"/>
        </a:spcBef>
        <a:spcAft>
          <a:spcPct val="0"/>
        </a:spcAft>
        <a:defRPr sz="4400">
          <a:solidFill>
            <a:schemeClr val="tx2"/>
          </a:solidFill>
          <a:latin typeface="Tw Cen MT" panose="020B0602020104020603" pitchFamily="34" charset="0"/>
          <a:ea typeface="华文仿宋" panose="02010600040101010101" pitchFamily="2" charset="-122"/>
        </a:defRPr>
      </a:lvl8pPr>
      <a:lvl9pPr marL="1828800" algn="l" rtl="0" fontAlgn="base">
        <a:spcBef>
          <a:spcPct val="0"/>
        </a:spcBef>
        <a:spcAft>
          <a:spcPct val="0"/>
        </a:spcAft>
        <a:defRPr sz="4400">
          <a:solidFill>
            <a:schemeClr val="tx2"/>
          </a:solidFill>
          <a:latin typeface="Tw Cen MT" panose="020B0602020104020603" pitchFamily="34" charset="0"/>
          <a:ea typeface="华文仿宋" panose="02010600040101010101" pitchFamily="2" charset="-122"/>
        </a:defRPr>
      </a:lvl9pPr>
    </p:titleStyle>
    <p:bodyStyle>
      <a:lvl1pPr marL="319405" indent="-319405"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40080"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panose="05000000000000000000"/>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panose="05000000000000000000"/>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panose="05000000000000000000"/>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panose="05000000000000000000"/>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6.jpeg"/><Relationship Id="rId1"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57158" y="357166"/>
            <a:ext cx="8143932" cy="4524315"/>
          </a:xfrm>
          <a:prstGeom prst="rect">
            <a:avLst/>
          </a:prstGeom>
        </p:spPr>
        <p:txBody>
          <a:bodyPr wrap="square">
            <a:spAutoFit/>
          </a:bodyPr>
          <a:lstStyle/>
          <a:p>
            <a:pPr>
              <a:lnSpc>
                <a:spcPct val="150000"/>
              </a:lnSpc>
            </a:pPr>
            <a:r>
              <a:rPr lang="zh-CN" altLang="en-US" sz="2400" b="1" dirty="0" smtClean="0">
                <a:latin typeface="黑体" panose="02010609060101010101" pitchFamily="2" charset="-122"/>
                <a:ea typeface="黑体" panose="02010609060101010101" pitchFamily="2" charset="-122"/>
                <a:cs typeface="Times New Roman" panose="02020603050405020304" pitchFamily="18" charset="0"/>
              </a:rPr>
              <a:t>国家环境保护标准制修订</a:t>
            </a:r>
            <a:endParaRPr lang="en-US" altLang="zh-CN" sz="2400" b="1" dirty="0" smtClean="0">
              <a:latin typeface="黑体" panose="02010609060101010101" pitchFamily="2" charset="-122"/>
              <a:ea typeface="黑体" panose="02010609060101010101" pitchFamily="2" charset="-122"/>
              <a:cs typeface="Times New Roman" panose="02020603050405020304" pitchFamily="18" charset="0"/>
            </a:endParaRPr>
          </a:p>
          <a:p>
            <a:pPr algn="ctr">
              <a:lnSpc>
                <a:spcPct val="150000"/>
              </a:lnSpc>
            </a:pPr>
            <a:endParaRPr lang="en-US" altLang="zh-CN" sz="2400" b="1" dirty="0" smtClean="0">
              <a:latin typeface="黑体" panose="02010609060101010101" pitchFamily="2" charset="-122"/>
              <a:ea typeface="黑体" panose="02010609060101010101" pitchFamily="2" charset="-122"/>
              <a:cs typeface="Times New Roman" panose="02020603050405020304" pitchFamily="18" charset="0"/>
            </a:endParaRPr>
          </a:p>
          <a:p>
            <a:pPr algn="ctr">
              <a:lnSpc>
                <a:spcPct val="150000"/>
              </a:lnSpc>
            </a:pPr>
            <a:endParaRPr lang="en-US" altLang="zh-CN" sz="2400" b="1" dirty="0" smtClean="0">
              <a:latin typeface="黑体" panose="02010609060101010101" pitchFamily="2" charset="-122"/>
              <a:ea typeface="黑体" panose="02010609060101010101" pitchFamily="2" charset="-122"/>
              <a:cs typeface="Times New Roman" panose="02020603050405020304" pitchFamily="18" charset="0"/>
            </a:endParaRPr>
          </a:p>
          <a:p>
            <a:pPr algn="ctr">
              <a:lnSpc>
                <a:spcPct val="150000"/>
              </a:lnSpc>
            </a:pPr>
            <a:endParaRPr lang="zh-CN" altLang="en-US" sz="2400" b="1" dirty="0" smtClean="0">
              <a:latin typeface="黑体" panose="02010609060101010101" pitchFamily="2" charset="-122"/>
              <a:ea typeface="黑体" panose="02010609060101010101" pitchFamily="2" charset="-122"/>
              <a:cs typeface="Times New Roman" panose="02020603050405020304" pitchFamily="18" charset="0"/>
            </a:endParaRPr>
          </a:p>
          <a:p>
            <a:pPr algn="ctr">
              <a:lnSpc>
                <a:spcPct val="150000"/>
              </a:lnSpc>
            </a:pPr>
            <a:endParaRPr lang="zh-CN" altLang="en-US" sz="2400" b="1" dirty="0" smtClean="0">
              <a:latin typeface="黑体" panose="02010609060101010101" pitchFamily="2" charset="-122"/>
              <a:ea typeface="黑体" panose="02010609060101010101" pitchFamily="2" charset="-122"/>
              <a:cs typeface="Times New Roman" panose="02020603050405020304" pitchFamily="18" charset="0"/>
            </a:endParaRPr>
          </a:p>
          <a:p>
            <a:pPr algn="ctr">
              <a:lnSpc>
                <a:spcPct val="150000"/>
              </a:lnSpc>
            </a:pPr>
            <a:r>
              <a:rPr lang="zh-CN" altLang="en-US" sz="2400" b="1" dirty="0" smtClean="0">
                <a:solidFill>
                  <a:srgbClr val="FF0000"/>
                </a:solidFill>
                <a:ea typeface="黑体" panose="02010609060101010101" pitchFamily="2" charset="-122"/>
                <a:cs typeface="Times New Roman" panose="02020603050405020304" pitchFamily="18" charset="0"/>
              </a:rPr>
              <a:t>水污染源在线监测系统</a:t>
            </a:r>
            <a:r>
              <a:rPr lang="en-US" altLang="zh-CN" sz="2400" b="1" dirty="0" smtClean="0">
                <a:solidFill>
                  <a:srgbClr val="FF0000"/>
                </a:solidFill>
                <a:ea typeface="黑体" panose="02010609060101010101" pitchFamily="2" charset="-122"/>
                <a:cs typeface="Times New Roman" panose="02020603050405020304" pitchFamily="18" charset="0"/>
              </a:rPr>
              <a:t>(</a:t>
            </a:r>
            <a:r>
              <a:rPr lang="en-US" altLang="zh-CN" sz="2400" b="1" dirty="0" err="1" smtClean="0">
                <a:solidFill>
                  <a:srgbClr val="FF0000"/>
                </a:solidFill>
                <a:ea typeface="黑体" panose="02010609060101010101" pitchFamily="2" charset="-122"/>
                <a:cs typeface="Times New Roman" panose="02020603050405020304" pitchFamily="18" charset="0"/>
              </a:rPr>
              <a:t>COD</a:t>
            </a:r>
            <a:r>
              <a:rPr lang="en-US" altLang="zh-CN" sz="2400" b="1" baseline="-25000" dirty="0" err="1" smtClean="0">
                <a:solidFill>
                  <a:srgbClr val="FF0000"/>
                </a:solidFill>
                <a:ea typeface="黑体" panose="02010609060101010101" pitchFamily="2" charset="-122"/>
                <a:cs typeface="Times New Roman" panose="02020603050405020304" pitchFamily="18" charset="0"/>
              </a:rPr>
              <a:t>Cr</a:t>
            </a:r>
            <a:r>
              <a:rPr lang="zh-CN" altLang="en-US" sz="2400" b="1" dirty="0" smtClean="0">
                <a:solidFill>
                  <a:srgbClr val="FF0000"/>
                </a:solidFill>
                <a:ea typeface="黑体" panose="02010609060101010101" pitchFamily="2" charset="-122"/>
                <a:cs typeface="Times New Roman" panose="02020603050405020304" pitchFamily="18" charset="0"/>
              </a:rPr>
              <a:t>、</a:t>
            </a:r>
            <a:r>
              <a:rPr lang="en-US" altLang="zh-CN" sz="2400" b="1" dirty="0" smtClean="0">
                <a:solidFill>
                  <a:srgbClr val="FF0000"/>
                </a:solidFill>
                <a:ea typeface="黑体" panose="02010609060101010101" pitchFamily="2" charset="-122"/>
                <a:cs typeface="Times New Roman" panose="02020603050405020304" pitchFamily="18" charset="0"/>
              </a:rPr>
              <a:t>NH</a:t>
            </a:r>
            <a:r>
              <a:rPr lang="en-US" altLang="zh-CN" sz="2400" b="1" baseline="-25000" dirty="0" smtClean="0">
                <a:solidFill>
                  <a:srgbClr val="FF0000"/>
                </a:solidFill>
                <a:ea typeface="黑体" panose="02010609060101010101" pitchFamily="2" charset="-122"/>
                <a:cs typeface="Times New Roman" panose="02020603050405020304" pitchFamily="18" charset="0"/>
              </a:rPr>
              <a:t>3</a:t>
            </a:r>
            <a:r>
              <a:rPr lang="en-US" altLang="zh-CN" sz="2400" b="1" dirty="0" smtClean="0">
                <a:solidFill>
                  <a:srgbClr val="FF0000"/>
                </a:solidFill>
                <a:ea typeface="黑体" panose="02010609060101010101" pitchFamily="2" charset="-122"/>
                <a:cs typeface="Times New Roman" panose="02020603050405020304" pitchFamily="18" charset="0"/>
              </a:rPr>
              <a:t>-N</a:t>
            </a:r>
            <a:r>
              <a:rPr lang="zh-CN" altLang="en-US" sz="2400" b="1" dirty="0" smtClean="0">
                <a:solidFill>
                  <a:srgbClr val="FF0000"/>
                </a:solidFill>
                <a:ea typeface="黑体" panose="02010609060101010101" pitchFamily="2" charset="-122"/>
                <a:cs typeface="Times New Roman" panose="02020603050405020304" pitchFamily="18" charset="0"/>
              </a:rPr>
              <a:t>等</a:t>
            </a:r>
            <a:r>
              <a:rPr lang="en-US" altLang="zh-CN" sz="2400" b="1" dirty="0" smtClean="0">
                <a:solidFill>
                  <a:srgbClr val="FF0000"/>
                </a:solidFill>
                <a:ea typeface="黑体" panose="02010609060101010101" pitchFamily="2" charset="-122"/>
                <a:cs typeface="Times New Roman" panose="02020603050405020304" pitchFamily="18" charset="0"/>
              </a:rPr>
              <a:t>)</a:t>
            </a:r>
            <a:r>
              <a:rPr lang="zh-CN" altLang="en-US" sz="2400" b="1" dirty="0" smtClean="0">
                <a:solidFill>
                  <a:srgbClr val="FF0000"/>
                </a:solidFill>
                <a:ea typeface="黑体" panose="02010609060101010101" pitchFamily="2" charset="-122"/>
                <a:cs typeface="Times New Roman" panose="02020603050405020304" pitchFamily="18" charset="0"/>
              </a:rPr>
              <a:t>运行与考核技术规范</a:t>
            </a:r>
            <a:endParaRPr lang="zh-CN" altLang="en-US" sz="2400" b="1" dirty="0" smtClean="0">
              <a:solidFill>
                <a:srgbClr val="FF0000"/>
              </a:solidFill>
              <a:ea typeface="黑体" panose="02010609060101010101" pitchFamily="2" charset="-122"/>
              <a:cs typeface="Times New Roman" panose="02020603050405020304" pitchFamily="18" charset="0"/>
            </a:endParaRPr>
          </a:p>
          <a:p>
            <a:pPr algn="ctr">
              <a:lnSpc>
                <a:spcPct val="150000"/>
              </a:lnSpc>
            </a:pPr>
            <a:r>
              <a:rPr lang="zh-CN" altLang="en-US" sz="2400" b="1" dirty="0" smtClean="0">
                <a:solidFill>
                  <a:srgbClr val="FF0000"/>
                </a:solidFill>
                <a:ea typeface="黑体" panose="02010609060101010101" pitchFamily="2" charset="-122"/>
                <a:cs typeface="Times New Roman" panose="02020603050405020304" pitchFamily="18" charset="0"/>
              </a:rPr>
              <a:t>（修订）（发布稿）</a:t>
            </a:r>
            <a:endParaRPr lang="en-US" altLang="zh-CN" sz="2400" b="1" dirty="0">
              <a:solidFill>
                <a:srgbClr val="FF0000"/>
              </a:solidFill>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4"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05"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主要修订点（征求意见稿）</a:t>
            </a:r>
            <a:endParaRPr lang="zh-CN" altLang="en-US" dirty="0"/>
          </a:p>
        </p:txBody>
      </p:sp>
      <p:sp>
        <p:nvSpPr>
          <p:cNvPr id="1048906" name="矩形 3"/>
          <p:cNvSpPr/>
          <p:nvPr/>
        </p:nvSpPr>
        <p:spPr>
          <a:xfrm>
            <a:off x="499042" y="1211268"/>
            <a:ext cx="8280920" cy="830997"/>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200000"/>
              </a:lnSpc>
            </a:pPr>
            <a:r>
              <a:rPr lang="en-US" altLang="zh-CN" sz="1200" dirty="0" smtClean="0">
                <a:latin typeface="微软雅黑" panose="020B0503020204020204" pitchFamily="34" charset="-122"/>
                <a:ea typeface="微软雅黑" panose="020B0503020204020204" pitchFamily="34" charset="-122"/>
              </a:rPr>
              <a:t>       </a:t>
            </a:r>
            <a:r>
              <a:rPr lang="zh-CN" altLang="zh-CN" sz="1200" dirty="0" smtClean="0">
                <a:latin typeface="微软雅黑" panose="020B0503020204020204" pitchFamily="34" charset="-122"/>
                <a:ea typeface="微软雅黑" panose="020B0503020204020204" pitchFamily="34" charset="-122"/>
              </a:rPr>
              <a:t>本</a:t>
            </a:r>
            <a:r>
              <a:rPr lang="zh-CN" altLang="zh-CN" sz="1200" dirty="0">
                <a:latin typeface="微软雅黑" panose="020B0503020204020204" pitchFamily="34" charset="-122"/>
                <a:ea typeface="微软雅黑" panose="020B0503020204020204" pitchFamily="34" charset="-122"/>
              </a:rPr>
              <a:t>标准从适用范围、规范性引用文件、术语及定义、运行单位及人员要求</a:t>
            </a:r>
            <a:r>
              <a:rPr lang="zh-CN" altLang="zh-CN" sz="1200" dirty="0" smtClean="0">
                <a:latin typeface="微软雅黑" panose="020B0503020204020204" pitchFamily="34" charset="-122"/>
                <a:ea typeface="微软雅黑" panose="020B0503020204020204" pitchFamily="34" charset="-122"/>
              </a:rPr>
              <a:t>、参数</a:t>
            </a:r>
            <a:r>
              <a:rPr lang="zh-CN" altLang="en-US" sz="1200" dirty="0" smtClean="0">
                <a:latin typeface="微软雅黑" panose="020B0503020204020204" pitchFamily="34" charset="-122"/>
                <a:ea typeface="微软雅黑" panose="020B0503020204020204" pitchFamily="34" charset="-122"/>
              </a:rPr>
              <a:t>管理及</a:t>
            </a:r>
            <a:r>
              <a:rPr lang="zh-CN" altLang="zh-CN" sz="1200" dirty="0" smtClean="0">
                <a:latin typeface="微软雅黑" panose="020B0503020204020204" pitchFamily="34" charset="-122"/>
                <a:ea typeface="微软雅黑" panose="020B0503020204020204" pitchFamily="34" charset="-122"/>
              </a:rPr>
              <a:t>设置</a:t>
            </a:r>
            <a:r>
              <a:rPr lang="zh-CN" altLang="en-US" sz="1200" dirty="0" smtClean="0">
                <a:latin typeface="微软雅黑" panose="020B0503020204020204" pitchFamily="34" charset="-122"/>
                <a:ea typeface="微软雅黑" panose="020B0503020204020204" pitchFamily="34" charset="-122"/>
              </a:rPr>
              <a:t>、采样方式及</a:t>
            </a:r>
            <a:r>
              <a:rPr lang="zh-CN" altLang="zh-CN" sz="1200" dirty="0" smtClean="0">
                <a:latin typeface="微软雅黑" panose="020B0503020204020204" pitchFamily="34" charset="-122"/>
                <a:ea typeface="微软雅黑" panose="020B0503020204020204" pitchFamily="34" charset="-122"/>
              </a:rPr>
              <a:t>数据</a:t>
            </a:r>
            <a:r>
              <a:rPr lang="zh-CN" altLang="zh-CN" sz="1200" dirty="0">
                <a:latin typeface="微软雅黑" panose="020B0503020204020204" pitchFamily="34" charset="-122"/>
                <a:ea typeface="微软雅黑" panose="020B0503020204020204" pitchFamily="34" charset="-122"/>
              </a:rPr>
              <a:t>上报、检查</a:t>
            </a:r>
            <a:r>
              <a:rPr lang="zh-CN" altLang="zh-CN" sz="1200" dirty="0" smtClean="0">
                <a:latin typeface="微软雅黑" panose="020B0503020204020204" pitchFamily="34" charset="-122"/>
                <a:ea typeface="微软雅黑" panose="020B0503020204020204" pitchFamily="34" charset="-122"/>
              </a:rPr>
              <a:t>维</a:t>
            </a:r>
            <a:r>
              <a:rPr lang="zh-CN" altLang="zh-CN" sz="1200" dirty="0">
                <a:latin typeface="微软雅黑" panose="020B0503020204020204" pitchFamily="34" charset="-122"/>
                <a:ea typeface="微软雅黑" panose="020B0503020204020204" pitchFamily="34" charset="-122"/>
              </a:rPr>
              <a:t>护、运行技术及质控、检修和故障处理、运行考核及比对监测</a:t>
            </a:r>
            <a:r>
              <a:rPr lang="zh-CN" altLang="zh-CN" sz="1200" dirty="0" smtClean="0">
                <a:latin typeface="微软雅黑" panose="020B0503020204020204" pitchFamily="34" charset="-122"/>
                <a:ea typeface="微软雅黑" panose="020B0503020204020204" pitchFamily="34" charset="-122"/>
              </a:rPr>
              <a:t>、运行</a:t>
            </a:r>
            <a:r>
              <a:rPr lang="zh-CN" altLang="zh-CN" sz="1200" dirty="0">
                <a:latin typeface="微软雅黑" panose="020B0503020204020204" pitchFamily="34" charset="-122"/>
                <a:ea typeface="微软雅黑" panose="020B0503020204020204" pitchFamily="34" charset="-122"/>
              </a:rPr>
              <a:t>档案与记录以及资料性</a:t>
            </a:r>
            <a:r>
              <a:rPr lang="zh-CN" altLang="zh-CN" sz="1200" dirty="0" smtClean="0">
                <a:latin typeface="微软雅黑" panose="020B0503020204020204" pitchFamily="34" charset="-122"/>
                <a:ea typeface="微软雅黑" panose="020B0503020204020204" pitchFamily="34" charset="-122"/>
              </a:rPr>
              <a:t>附录</a:t>
            </a:r>
            <a:r>
              <a:rPr lang="en-US" altLang="zh-CN" sz="1200" dirty="0" smtClean="0">
                <a:latin typeface="微软雅黑" panose="020B0503020204020204" pitchFamily="34" charset="-122"/>
                <a:ea typeface="微软雅黑" panose="020B0503020204020204" pitchFamily="34" charset="-122"/>
              </a:rPr>
              <a:t>12</a:t>
            </a:r>
            <a:r>
              <a:rPr lang="zh-CN" altLang="zh-CN" sz="1200" dirty="0" smtClean="0">
                <a:latin typeface="微软雅黑" panose="020B0503020204020204" pitchFamily="34" charset="-122"/>
                <a:ea typeface="微软雅黑" panose="020B0503020204020204" pitchFamily="34" charset="-122"/>
              </a:rPr>
              <a:t>部分</a:t>
            </a:r>
            <a:r>
              <a:rPr lang="zh-CN" altLang="zh-CN" sz="1200" dirty="0">
                <a:latin typeface="微软雅黑" panose="020B0503020204020204" pitchFamily="34" charset="-122"/>
                <a:ea typeface="微软雅黑" panose="020B0503020204020204" pitchFamily="34" charset="-122"/>
              </a:rPr>
              <a:t>组成</a:t>
            </a:r>
            <a:r>
              <a:rPr lang="zh-CN" altLang="zh-CN" sz="1200" dirty="0" smtClean="0">
                <a:latin typeface="微软雅黑" panose="020B0503020204020204" pitchFamily="34" charset="-122"/>
                <a:ea typeface="微软雅黑" panose="020B0503020204020204" pitchFamily="34" charset="-122"/>
              </a:rPr>
              <a:t>。</a:t>
            </a:r>
            <a:endParaRPr lang="zh-CN" altLang="zh-CN" sz="1200" dirty="0">
              <a:latin typeface="微软雅黑" panose="020B0503020204020204" pitchFamily="34" charset="-122"/>
              <a:ea typeface="微软雅黑" panose="020B0503020204020204" pitchFamily="34" charset="-122"/>
            </a:endParaRPr>
          </a:p>
        </p:txBody>
      </p:sp>
      <p:sp>
        <p:nvSpPr>
          <p:cNvPr id="1048907" name="流程图: 预定义过程 5"/>
          <p:cNvSpPr/>
          <p:nvPr/>
        </p:nvSpPr>
        <p:spPr>
          <a:xfrm>
            <a:off x="683568" y="2276872"/>
            <a:ext cx="2736304" cy="3816424"/>
          </a:xfrm>
          <a:prstGeom prst="flowChartPredefinedProcess">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400" dirty="0" smtClean="0">
                <a:solidFill>
                  <a:schemeClr val="tx1"/>
                </a:solidFill>
              </a:rPr>
              <a:t>HJ/T 355-2007</a:t>
            </a:r>
            <a:endParaRPr lang="en-US" altLang="zh-CN" sz="1400" dirty="0" smtClean="0">
              <a:solidFill>
                <a:schemeClr val="tx1"/>
              </a:solidFill>
            </a:endParaRPr>
          </a:p>
          <a:p>
            <a:pPr algn="ctr"/>
            <a:endParaRPr lang="en-US" altLang="zh-CN" sz="1400" dirty="0" smtClean="0">
              <a:solidFill>
                <a:schemeClr val="tx1"/>
              </a:solidFill>
            </a:endParaRPr>
          </a:p>
          <a:p>
            <a:pPr algn="ctr"/>
            <a:r>
              <a:rPr lang="zh-CN" altLang="en-US" sz="1400" dirty="0" smtClean="0">
                <a:solidFill>
                  <a:schemeClr val="tx1"/>
                </a:solidFill>
              </a:rPr>
              <a:t>适用范围</a:t>
            </a:r>
            <a:endParaRPr lang="en-US" altLang="zh-CN" sz="1400" dirty="0" smtClean="0">
              <a:solidFill>
                <a:schemeClr val="tx1"/>
              </a:solidFill>
            </a:endParaRPr>
          </a:p>
          <a:p>
            <a:pPr algn="ctr"/>
            <a:r>
              <a:rPr lang="zh-CN" altLang="en-US" sz="1400" dirty="0" smtClean="0">
                <a:solidFill>
                  <a:schemeClr val="tx1"/>
                </a:solidFill>
              </a:rPr>
              <a:t>规范性引用文件</a:t>
            </a:r>
            <a:endParaRPr lang="en-US" altLang="zh-CN" sz="1400" dirty="0" smtClean="0">
              <a:solidFill>
                <a:schemeClr val="tx1"/>
              </a:solidFill>
            </a:endParaRPr>
          </a:p>
          <a:p>
            <a:pPr algn="ctr"/>
            <a:r>
              <a:rPr lang="zh-CN" altLang="en-US" sz="1400" dirty="0" smtClean="0">
                <a:solidFill>
                  <a:schemeClr val="tx1"/>
                </a:solidFill>
              </a:rPr>
              <a:t>术语和定义</a:t>
            </a:r>
            <a:endParaRPr lang="en-US" altLang="zh-CN" sz="1400" dirty="0" smtClean="0">
              <a:solidFill>
                <a:schemeClr val="tx1"/>
              </a:solidFill>
            </a:endParaRPr>
          </a:p>
          <a:p>
            <a:pPr algn="ctr"/>
            <a:r>
              <a:rPr lang="zh-CN" altLang="en-US" sz="1400" dirty="0" smtClean="0">
                <a:solidFill>
                  <a:schemeClr val="tx1"/>
                </a:solidFill>
              </a:rPr>
              <a:t>运行与日常维护</a:t>
            </a:r>
            <a:endParaRPr lang="en-US" altLang="zh-CN" sz="1400" dirty="0" smtClean="0">
              <a:solidFill>
                <a:schemeClr val="tx1"/>
              </a:solidFill>
            </a:endParaRPr>
          </a:p>
          <a:p>
            <a:pPr algn="ctr"/>
            <a:r>
              <a:rPr lang="zh-CN" altLang="en-US" sz="1400" dirty="0" smtClean="0">
                <a:solidFill>
                  <a:schemeClr val="tx1"/>
                </a:solidFill>
              </a:rPr>
              <a:t>校验</a:t>
            </a:r>
            <a:endParaRPr lang="en-US" altLang="zh-CN" sz="1400" dirty="0" smtClean="0">
              <a:solidFill>
                <a:schemeClr val="tx1"/>
              </a:solidFill>
            </a:endParaRPr>
          </a:p>
          <a:p>
            <a:pPr algn="ctr"/>
            <a:r>
              <a:rPr lang="zh-CN" altLang="en-US" sz="1400" dirty="0" smtClean="0">
                <a:solidFill>
                  <a:schemeClr val="tx1"/>
                </a:solidFill>
              </a:rPr>
              <a:t>仪器的检修</a:t>
            </a:r>
            <a:endParaRPr lang="en-US" altLang="zh-CN" sz="1400" dirty="0" smtClean="0">
              <a:solidFill>
                <a:schemeClr val="tx1"/>
              </a:solidFill>
            </a:endParaRPr>
          </a:p>
          <a:p>
            <a:pPr algn="ctr"/>
            <a:r>
              <a:rPr lang="zh-CN" altLang="en-US" sz="1400" dirty="0" smtClean="0">
                <a:solidFill>
                  <a:schemeClr val="tx1"/>
                </a:solidFill>
              </a:rPr>
              <a:t>质量保证与质量控制</a:t>
            </a:r>
            <a:endParaRPr lang="en-US" altLang="zh-CN" sz="1400" dirty="0" smtClean="0">
              <a:solidFill>
                <a:schemeClr val="tx1"/>
              </a:solidFill>
            </a:endParaRPr>
          </a:p>
          <a:p>
            <a:pPr algn="ctr"/>
            <a:r>
              <a:rPr lang="zh-CN" altLang="en-US" sz="1400" dirty="0" smtClean="0">
                <a:solidFill>
                  <a:schemeClr val="tx1"/>
                </a:solidFill>
              </a:rPr>
              <a:t>技术要求</a:t>
            </a:r>
            <a:endParaRPr lang="en-US" altLang="zh-CN" sz="1400" dirty="0" smtClean="0">
              <a:solidFill>
                <a:schemeClr val="tx1"/>
              </a:solidFill>
            </a:endParaRPr>
          </a:p>
          <a:p>
            <a:pPr algn="ctr"/>
            <a:r>
              <a:rPr lang="zh-CN" altLang="en-US" sz="1400" dirty="0" smtClean="0">
                <a:solidFill>
                  <a:schemeClr val="tx1"/>
                </a:solidFill>
              </a:rPr>
              <a:t>监督核查</a:t>
            </a:r>
            <a:endParaRPr lang="en-US" altLang="zh-CN" sz="1400" dirty="0" smtClean="0">
              <a:solidFill>
                <a:schemeClr val="tx1"/>
              </a:solidFill>
            </a:endParaRPr>
          </a:p>
          <a:p>
            <a:pPr algn="ctr"/>
            <a:r>
              <a:rPr lang="zh-CN" altLang="en-US" sz="1400" dirty="0" smtClean="0">
                <a:solidFill>
                  <a:schemeClr val="tx1"/>
                </a:solidFill>
              </a:rPr>
              <a:t>技术档案</a:t>
            </a:r>
            <a:endParaRPr lang="en-US" altLang="zh-CN" sz="1400" dirty="0" smtClean="0">
              <a:solidFill>
                <a:schemeClr val="tx1"/>
              </a:solidFill>
            </a:endParaRPr>
          </a:p>
          <a:p>
            <a:pPr algn="ctr"/>
            <a:r>
              <a:rPr lang="zh-CN" altLang="en-US" sz="1400" dirty="0" smtClean="0">
                <a:solidFill>
                  <a:schemeClr val="tx1"/>
                </a:solidFill>
              </a:rPr>
              <a:t>技术考核</a:t>
            </a:r>
            <a:endParaRPr lang="en-US" altLang="zh-CN" sz="1400" dirty="0" smtClean="0">
              <a:solidFill>
                <a:schemeClr val="tx1"/>
              </a:solidFill>
            </a:endParaRPr>
          </a:p>
        </p:txBody>
      </p:sp>
      <p:sp>
        <p:nvSpPr>
          <p:cNvPr id="1048908" name="流程图: 预定义过程 17"/>
          <p:cNvSpPr/>
          <p:nvPr/>
        </p:nvSpPr>
        <p:spPr>
          <a:xfrm>
            <a:off x="4644008" y="2132856"/>
            <a:ext cx="3888432" cy="3960440"/>
          </a:xfrm>
          <a:prstGeom prst="flowChartPredefinedProcess">
            <a:avLst/>
          </a:prstGeom>
          <a:solidFill>
            <a:srgbClr val="00B050"/>
          </a:solidFill>
          <a:ln>
            <a:solidFill>
              <a:schemeClr val="accent1">
                <a:lumMod val="20000"/>
                <a:lumOff val="8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1400" dirty="0" smtClean="0"/>
              <a:t>修订</a:t>
            </a:r>
            <a:r>
              <a:rPr lang="en-US" altLang="zh-CN" sz="1400" dirty="0" smtClean="0"/>
              <a:t>HJ 355-2019</a:t>
            </a:r>
            <a:r>
              <a:rPr lang="zh-CN" altLang="en-US" sz="1200" dirty="0" smtClean="0"/>
              <a:t>（发布稿）</a:t>
            </a:r>
            <a:endParaRPr lang="en-US" altLang="zh-CN" sz="1200" dirty="0"/>
          </a:p>
          <a:p>
            <a:pPr algn="ctr"/>
            <a:endParaRPr lang="en-US" altLang="zh-CN" sz="1400" dirty="0" smtClean="0">
              <a:solidFill>
                <a:srgbClr val="FF0000"/>
              </a:solidFill>
            </a:endParaRPr>
          </a:p>
          <a:p>
            <a:pPr algn="ctr"/>
            <a:r>
              <a:rPr lang="zh-CN" altLang="en-US" sz="1400" dirty="0" smtClean="0">
                <a:solidFill>
                  <a:srgbClr val="FF0000"/>
                </a:solidFill>
              </a:rPr>
              <a:t>适用范围</a:t>
            </a:r>
            <a:endParaRPr lang="en-US" altLang="zh-CN" sz="1400" dirty="0">
              <a:solidFill>
                <a:srgbClr val="FF0000"/>
              </a:solidFill>
            </a:endParaRPr>
          </a:p>
          <a:p>
            <a:pPr algn="ctr"/>
            <a:r>
              <a:rPr lang="zh-CN" altLang="en-US" sz="1400" dirty="0">
                <a:solidFill>
                  <a:srgbClr val="FF0000"/>
                </a:solidFill>
              </a:rPr>
              <a:t>规范性引用文件</a:t>
            </a:r>
            <a:endParaRPr lang="en-US" altLang="zh-CN" sz="1400" dirty="0">
              <a:solidFill>
                <a:srgbClr val="FF0000"/>
              </a:solidFill>
            </a:endParaRPr>
          </a:p>
          <a:p>
            <a:pPr algn="ctr"/>
            <a:r>
              <a:rPr lang="zh-CN" altLang="en-US" sz="1400" dirty="0">
                <a:solidFill>
                  <a:srgbClr val="FF0000"/>
                </a:solidFill>
              </a:rPr>
              <a:t>术语和</a:t>
            </a:r>
            <a:r>
              <a:rPr lang="zh-CN" altLang="en-US" sz="1400" dirty="0" smtClean="0">
                <a:solidFill>
                  <a:srgbClr val="FF0000"/>
                </a:solidFill>
              </a:rPr>
              <a:t>定义</a:t>
            </a:r>
            <a:endParaRPr lang="en-US" altLang="zh-CN" sz="1400" dirty="0" smtClean="0">
              <a:solidFill>
                <a:srgbClr val="FF0000"/>
              </a:solidFill>
            </a:endParaRPr>
          </a:p>
          <a:p>
            <a:pPr algn="ctr"/>
            <a:r>
              <a:rPr lang="zh-CN" altLang="en-US" sz="1400" dirty="0" smtClean="0">
                <a:solidFill>
                  <a:srgbClr val="FF0000"/>
                </a:solidFill>
              </a:rPr>
              <a:t>运行单位及人员要求</a:t>
            </a:r>
            <a:endParaRPr lang="en-US" altLang="zh-CN" sz="1400" dirty="0">
              <a:solidFill>
                <a:srgbClr val="FF0000"/>
              </a:solidFill>
            </a:endParaRPr>
          </a:p>
          <a:p>
            <a:pPr algn="ctr"/>
            <a:r>
              <a:rPr lang="zh-CN" altLang="zh-CN" sz="1400" dirty="0" smtClean="0">
                <a:solidFill>
                  <a:srgbClr val="FF0000"/>
                </a:solidFill>
              </a:rPr>
              <a:t>参数</a:t>
            </a:r>
            <a:r>
              <a:rPr lang="zh-CN" altLang="en-US" sz="1400" dirty="0" smtClean="0">
                <a:solidFill>
                  <a:srgbClr val="FF0000"/>
                </a:solidFill>
              </a:rPr>
              <a:t>管理及</a:t>
            </a:r>
            <a:r>
              <a:rPr lang="zh-CN" altLang="zh-CN" sz="1400" dirty="0" smtClean="0">
                <a:solidFill>
                  <a:srgbClr val="FF0000"/>
                </a:solidFill>
              </a:rPr>
              <a:t>设置</a:t>
            </a:r>
            <a:endParaRPr lang="en-US" altLang="zh-CN" sz="1400" dirty="0" smtClean="0">
              <a:solidFill>
                <a:srgbClr val="FF0000"/>
              </a:solidFill>
            </a:endParaRPr>
          </a:p>
          <a:p>
            <a:pPr algn="ctr"/>
            <a:r>
              <a:rPr lang="zh-CN" altLang="en-US" sz="1400" dirty="0" smtClean="0">
                <a:solidFill>
                  <a:srgbClr val="FF0000"/>
                </a:solidFill>
              </a:rPr>
              <a:t>采样方式及数据上报</a:t>
            </a:r>
            <a:endParaRPr lang="en-US" altLang="zh-CN" sz="1400" dirty="0" smtClean="0">
              <a:solidFill>
                <a:srgbClr val="FF0000"/>
              </a:solidFill>
            </a:endParaRPr>
          </a:p>
          <a:p>
            <a:pPr algn="ctr"/>
            <a:r>
              <a:rPr lang="zh-CN" altLang="en-US" sz="1400" dirty="0" smtClean="0">
                <a:solidFill>
                  <a:srgbClr val="FF0000"/>
                </a:solidFill>
              </a:rPr>
              <a:t>检查维护</a:t>
            </a:r>
            <a:endParaRPr lang="en-US" altLang="zh-CN" sz="1400" dirty="0" smtClean="0">
              <a:solidFill>
                <a:srgbClr val="FF0000"/>
              </a:solidFill>
            </a:endParaRPr>
          </a:p>
          <a:p>
            <a:pPr algn="ctr"/>
            <a:r>
              <a:rPr lang="zh-CN" altLang="zh-CN" sz="1400" dirty="0">
                <a:solidFill>
                  <a:srgbClr val="FF0000"/>
                </a:solidFill>
              </a:rPr>
              <a:t>运行技术及质</a:t>
            </a:r>
            <a:r>
              <a:rPr lang="zh-CN" altLang="zh-CN" sz="1400" dirty="0" smtClean="0">
                <a:solidFill>
                  <a:srgbClr val="FF0000"/>
                </a:solidFill>
              </a:rPr>
              <a:t>控</a:t>
            </a:r>
            <a:endParaRPr lang="en-US" altLang="zh-CN" sz="1400" dirty="0" smtClean="0">
              <a:solidFill>
                <a:srgbClr val="FF0000"/>
              </a:solidFill>
            </a:endParaRPr>
          </a:p>
          <a:p>
            <a:pPr algn="ctr"/>
            <a:r>
              <a:rPr lang="zh-CN" altLang="en-US" sz="1400" dirty="0" smtClean="0">
                <a:solidFill>
                  <a:srgbClr val="FF0000"/>
                </a:solidFill>
              </a:rPr>
              <a:t>检修和故障处理</a:t>
            </a:r>
            <a:endParaRPr lang="en-US" altLang="zh-CN" sz="1400" dirty="0" smtClean="0">
              <a:solidFill>
                <a:srgbClr val="FF0000"/>
              </a:solidFill>
            </a:endParaRPr>
          </a:p>
          <a:p>
            <a:pPr algn="ctr"/>
            <a:r>
              <a:rPr lang="zh-CN" altLang="en-US" sz="1400" dirty="0" smtClean="0">
                <a:solidFill>
                  <a:srgbClr val="FF0000"/>
                </a:solidFill>
              </a:rPr>
              <a:t>运行考核和比对监测</a:t>
            </a:r>
            <a:endParaRPr lang="en-US" altLang="zh-CN" sz="1400" dirty="0" smtClean="0">
              <a:solidFill>
                <a:srgbClr val="FF0000"/>
              </a:solidFill>
            </a:endParaRPr>
          </a:p>
          <a:p>
            <a:pPr algn="ctr"/>
            <a:r>
              <a:rPr lang="zh-CN" altLang="en-US" sz="1400" dirty="0" smtClean="0">
                <a:solidFill>
                  <a:srgbClr val="FF0000"/>
                </a:solidFill>
              </a:rPr>
              <a:t>运行档案与记录</a:t>
            </a:r>
            <a:endParaRPr lang="en-US" altLang="zh-CN" sz="1400" dirty="0" smtClean="0">
              <a:solidFill>
                <a:srgbClr val="FF0000"/>
              </a:solidFill>
            </a:endParaRPr>
          </a:p>
          <a:p>
            <a:pPr algn="ctr"/>
            <a:r>
              <a:rPr lang="zh-CN" altLang="en-US" sz="1400" dirty="0" smtClean="0">
                <a:solidFill>
                  <a:srgbClr val="FF0000"/>
                </a:solidFill>
              </a:rPr>
              <a:t>资料性附录</a:t>
            </a:r>
            <a:endParaRPr lang="en-US" altLang="zh-CN" sz="1400" dirty="0">
              <a:solidFill>
                <a:srgbClr val="FF0000"/>
              </a:solidFill>
            </a:endParaRPr>
          </a:p>
        </p:txBody>
      </p:sp>
    </p:spTree>
  </p:cSld>
  <p:clrMapOvr>
    <a:masterClrMapping/>
  </p:clrMapOvr>
  <p:transition spd="slow" advTm="55611"/>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9"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10"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8911" name="矩形 28"/>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1  </a:t>
            </a:r>
            <a:r>
              <a:rPr lang="zh-CN" altLang="en-US" b="1" dirty="0" smtClean="0">
                <a:solidFill>
                  <a:schemeClr val="bg1"/>
                </a:solidFill>
                <a:latin typeface="微软雅黑" panose="020B0503020204020204" pitchFamily="34" charset="-122"/>
                <a:ea typeface="微软雅黑" panose="020B0503020204020204" pitchFamily="34" charset="-122"/>
              </a:rPr>
              <a:t>适用范围</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48912" name="矩形 1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调整</a:t>
            </a:r>
            <a:endParaRPr lang="zh-CN" altLang="en-US" sz="1400" dirty="0">
              <a:latin typeface="华文彩云" panose="02010800040101010101" pitchFamily="2" charset="-122"/>
              <a:ea typeface="华文彩云" panose="02010800040101010101" pitchFamily="2" charset="-122"/>
            </a:endParaRPr>
          </a:p>
        </p:txBody>
      </p:sp>
      <p:sp>
        <p:nvSpPr>
          <p:cNvPr id="1048913" name="矩形 6"/>
          <p:cNvSpPr/>
          <p:nvPr/>
        </p:nvSpPr>
        <p:spPr>
          <a:xfrm>
            <a:off x="755576" y="2132856"/>
            <a:ext cx="7783618" cy="2246769"/>
          </a:xfrm>
          <a:prstGeom prst="rect">
            <a:avLst/>
          </a:prstGeom>
        </p:spPr>
        <p:txBody>
          <a:bodyPr wrap="square">
            <a:spAutoFit/>
          </a:bodyPr>
          <a:lstStyle/>
          <a:p>
            <a:pPr indent="269240">
              <a:lnSpc>
                <a:spcPct val="200000"/>
              </a:lnSpc>
              <a:spcAft>
                <a:spcPts val="0"/>
              </a:spcAft>
            </a:pPr>
            <a:r>
              <a:rPr lang="zh-CN" altLang="zh-CN" sz="1400" kern="100" dirty="0">
                <a:latin typeface="微软雅黑" panose="020B0503020204020204" pitchFamily="34" charset="-122"/>
                <a:ea typeface="微软雅黑" panose="020B0503020204020204" pitchFamily="34" charset="-122"/>
              </a:rPr>
              <a:t>根据管理部门及开题会专家意见，本次修订对标准适用范围进行了调整，保留了原标准中关于化学需氧量水质在线自动监测仪、氨氮水质自动分析仪、总磷水质自动分析仪以及</a:t>
            </a:r>
            <a:r>
              <a:rPr lang="en-US" altLang="zh-CN" sz="1400" kern="100" dirty="0">
                <a:latin typeface="微软雅黑" panose="020B0503020204020204" pitchFamily="34" charset="-122"/>
                <a:ea typeface="微软雅黑" panose="020B0503020204020204" pitchFamily="34" charset="-122"/>
              </a:rPr>
              <a:t>pH</a:t>
            </a:r>
            <a:r>
              <a:rPr lang="zh-CN" altLang="zh-CN" sz="1400" kern="100" dirty="0">
                <a:latin typeface="微软雅黑" panose="020B0503020204020204" pitchFamily="34" charset="-122"/>
                <a:ea typeface="微软雅黑" panose="020B0503020204020204" pitchFamily="34" charset="-122"/>
              </a:rPr>
              <a:t>水质自动分析仪、流量计等设备的运行和考核的技术要求，</a:t>
            </a:r>
            <a:r>
              <a:rPr lang="zh-CN" altLang="zh-CN" sz="1400" kern="100" dirty="0">
                <a:solidFill>
                  <a:srgbClr val="FF0000"/>
                </a:solidFill>
                <a:latin typeface="微软雅黑" panose="020B0503020204020204" pitchFamily="34" charset="-122"/>
                <a:ea typeface="微软雅黑" panose="020B0503020204020204" pitchFamily="34" charset="-122"/>
              </a:rPr>
              <a:t>删除了</a:t>
            </a:r>
            <a:r>
              <a:rPr lang="zh-CN" altLang="zh-CN" sz="1400" kern="100" dirty="0">
                <a:latin typeface="微软雅黑" panose="020B0503020204020204" pitchFamily="34" charset="-122"/>
                <a:ea typeface="微软雅黑" panose="020B0503020204020204" pitchFamily="34" charset="-122"/>
              </a:rPr>
              <a:t>原标准中有关紫外（</a:t>
            </a:r>
            <a:r>
              <a:rPr lang="en-US" altLang="zh-CN" sz="1400" kern="100" dirty="0">
                <a:latin typeface="微软雅黑" panose="020B0503020204020204" pitchFamily="34" charset="-122"/>
                <a:ea typeface="微软雅黑" panose="020B0503020204020204" pitchFamily="34" charset="-122"/>
              </a:rPr>
              <a:t>UV</a:t>
            </a:r>
            <a:r>
              <a:rPr lang="zh-CN" altLang="zh-CN" sz="1400" kern="100" dirty="0">
                <a:latin typeface="微软雅黑" panose="020B0503020204020204" pitchFamily="34" charset="-122"/>
                <a:ea typeface="微软雅黑" panose="020B0503020204020204" pitchFamily="34" charset="-122"/>
              </a:rPr>
              <a:t>）吸收水质自动在线监测仪和总有机碳（</a:t>
            </a:r>
            <a:r>
              <a:rPr lang="en-US" altLang="zh-CN" sz="1400" kern="100" dirty="0">
                <a:latin typeface="微软雅黑" panose="020B0503020204020204" pitchFamily="34" charset="-122"/>
                <a:ea typeface="微软雅黑" panose="020B0503020204020204" pitchFamily="34" charset="-122"/>
              </a:rPr>
              <a:t>TOC</a:t>
            </a:r>
            <a:r>
              <a:rPr lang="zh-CN" altLang="zh-CN" sz="1400" kern="100" dirty="0">
                <a:latin typeface="微软雅黑" panose="020B0503020204020204" pitchFamily="34" charset="-122"/>
                <a:ea typeface="微软雅黑" panose="020B0503020204020204" pitchFamily="34" charset="-122"/>
              </a:rPr>
              <a:t>）水质自动分析仪的技术要求；本次修订</a:t>
            </a:r>
            <a:r>
              <a:rPr lang="zh-CN" altLang="zh-CN" sz="1400" kern="100" dirty="0">
                <a:solidFill>
                  <a:srgbClr val="FF0000"/>
                </a:solidFill>
                <a:latin typeface="微软雅黑" panose="020B0503020204020204" pitchFamily="34" charset="-122"/>
                <a:ea typeface="微软雅黑" panose="020B0503020204020204" pitchFamily="34" charset="-122"/>
              </a:rPr>
              <a:t>明确了</a:t>
            </a:r>
            <a:r>
              <a:rPr lang="zh-CN" altLang="zh-CN" sz="1400" kern="100" dirty="0">
                <a:latin typeface="微软雅黑" panose="020B0503020204020204" pitchFamily="34" charset="-122"/>
                <a:ea typeface="微软雅黑" panose="020B0503020204020204" pitchFamily="34" charset="-122"/>
              </a:rPr>
              <a:t>该标准是水污染源在线监测系统</a:t>
            </a:r>
            <a:r>
              <a:rPr lang="zh-CN" altLang="zh-CN" sz="1400" kern="100" dirty="0">
                <a:solidFill>
                  <a:srgbClr val="FF0000"/>
                </a:solidFill>
                <a:latin typeface="微软雅黑" panose="020B0503020204020204" pitchFamily="34" charset="-122"/>
                <a:ea typeface="微软雅黑" panose="020B0503020204020204" pitchFamily="34" charset="-122"/>
              </a:rPr>
              <a:t>运行单位的日常运行手册</a:t>
            </a:r>
            <a:r>
              <a:rPr lang="zh-CN" altLang="zh-CN" sz="1400" kern="100" dirty="0">
                <a:latin typeface="微软雅黑" panose="020B0503020204020204" pitchFamily="34" charset="-122"/>
                <a:ea typeface="微软雅黑" panose="020B0503020204020204" pitchFamily="34" charset="-122"/>
              </a:rPr>
              <a:t>，同时</a:t>
            </a:r>
            <a:r>
              <a:rPr lang="zh-CN" altLang="zh-CN" sz="1400" kern="100" dirty="0" smtClean="0">
                <a:latin typeface="微软雅黑" panose="020B0503020204020204" pitchFamily="34" charset="-122"/>
                <a:ea typeface="微软雅黑" panose="020B0503020204020204" pitchFamily="34" charset="-122"/>
              </a:rPr>
              <a:t>也作为</a:t>
            </a:r>
            <a:r>
              <a:rPr lang="zh-CN" altLang="zh-CN" sz="1400" kern="100" dirty="0">
                <a:solidFill>
                  <a:srgbClr val="FF0000"/>
                </a:solidFill>
                <a:latin typeface="微软雅黑" panose="020B0503020204020204" pitchFamily="34" charset="-122"/>
                <a:ea typeface="微软雅黑" panose="020B0503020204020204" pitchFamily="34" charset="-122"/>
              </a:rPr>
              <a:t>管理部门对运行单位的考核依据</a:t>
            </a:r>
            <a:r>
              <a:rPr lang="zh-CN" altLang="zh-CN" sz="1400" kern="100" dirty="0">
                <a:latin typeface="微软雅黑" panose="020B0503020204020204" pitchFamily="34" charset="-122"/>
                <a:ea typeface="微软雅黑" panose="020B0503020204020204" pitchFamily="34" charset="-122"/>
              </a:rPr>
              <a:t>。</a:t>
            </a:r>
            <a:endParaRPr lang="zh-CN" altLang="zh-CN" sz="1400" kern="100" dirty="0">
              <a:latin typeface="微软雅黑" panose="020B0503020204020204" pitchFamily="34" charset="-122"/>
              <a:ea typeface="微软雅黑" panose="020B0503020204020204" pitchFamily="34" charset="-122"/>
            </a:endParaRPr>
          </a:p>
        </p:txBody>
      </p:sp>
      <p:sp>
        <p:nvSpPr>
          <p:cNvPr id="1048914" name="矩形 3"/>
          <p:cNvSpPr/>
          <p:nvPr/>
        </p:nvSpPr>
        <p:spPr>
          <a:xfrm>
            <a:off x="1259632" y="4498898"/>
            <a:ext cx="6865814" cy="2169825"/>
          </a:xfrm>
          <a:prstGeom prst="rect">
            <a:avLst/>
          </a:prstGeom>
        </p:spPr>
        <p:txBody>
          <a:bodyPr wrap="square">
            <a:spAutoFit/>
          </a:bodyPr>
          <a:lstStyle/>
          <a:p>
            <a:pPr indent="266700" algn="just">
              <a:lnSpc>
                <a:spcPts val="1800"/>
              </a:lnSpc>
              <a:spcAft>
                <a:spcPts val="0"/>
              </a:spcAft>
            </a:pPr>
            <a:r>
              <a:rPr lang="zh-CN" altLang="zh-CN" sz="1200" kern="100" dirty="0">
                <a:latin typeface="Times New Roman" panose="02020603050405020304" pitchFamily="18" charset="0"/>
                <a:cs typeface="Times New Roman" panose="02020603050405020304" pitchFamily="18" charset="0"/>
              </a:rPr>
              <a:t>本标准规定了运行单位为保障水污染源在线监测设备稳定运行所要达到的运行单位及人员要求、参数设置及数据上报、检查维护、运行技术及质控、系统检修和故障处理、档案记录等方面的要求，并规定了运行考核和比对监测的具体内容。本标准的资料性附录为参考性内容，现场可根据实际需求制定相应的记录表格。</a:t>
            </a:r>
            <a:endParaRPr lang="zh-CN" altLang="zh-CN" sz="1200" kern="100" dirty="0">
              <a:latin typeface="黑体" panose="02010609060101010101" pitchFamily="2" charset="-122"/>
              <a:ea typeface="黑体" panose="02010609060101010101" pitchFamily="2" charset="-122"/>
              <a:cs typeface="Times New Roman" panose="02020603050405020304" pitchFamily="18" charset="0"/>
            </a:endParaRPr>
          </a:p>
          <a:p>
            <a:pPr indent="266700" algn="just">
              <a:lnSpc>
                <a:spcPts val="1800"/>
              </a:lnSpc>
              <a:spcAft>
                <a:spcPts val="0"/>
              </a:spcAft>
            </a:pPr>
            <a:r>
              <a:rPr lang="zh-CN" altLang="zh-CN" sz="1200" kern="100" dirty="0">
                <a:latin typeface="Times New Roman" panose="02020603050405020304" pitchFamily="18" charset="0"/>
                <a:cs typeface="Times New Roman" panose="02020603050405020304" pitchFamily="18" charset="0"/>
              </a:rPr>
              <a:t>本标准规定了水污染源在线监测系统中的化学需氧量（</a:t>
            </a:r>
            <a:r>
              <a:rPr lang="en-US" altLang="zh-CN" sz="1200" kern="100" dirty="0" err="1">
                <a:latin typeface="Times New Roman" panose="02020603050405020304" pitchFamily="18" charset="0"/>
                <a:ea typeface="黑体" panose="02010609060101010101" pitchFamily="2" charset="-122"/>
                <a:cs typeface="Times New Roman" panose="02020603050405020304" pitchFamily="18" charset="0"/>
              </a:rPr>
              <a:t>COD</a:t>
            </a:r>
            <a:r>
              <a:rPr lang="en-US" altLang="zh-CN" sz="1200" kern="100" baseline="-25000" dirty="0" err="1">
                <a:latin typeface="Times New Roman" panose="02020603050405020304" pitchFamily="18" charset="0"/>
                <a:ea typeface="黑体" panose="02010609060101010101" pitchFamily="2" charset="-122"/>
                <a:cs typeface="Times New Roman" panose="02020603050405020304" pitchFamily="18" charset="0"/>
              </a:rPr>
              <a:t>Cr</a:t>
            </a:r>
            <a:r>
              <a:rPr lang="zh-CN" altLang="zh-CN" sz="1200" kern="100" dirty="0">
                <a:latin typeface="Times New Roman" panose="02020603050405020304" pitchFamily="18" charset="0"/>
                <a:cs typeface="Times New Roman" panose="02020603050405020304" pitchFamily="18" charset="0"/>
              </a:rPr>
              <a:t>）水质自动分析仪、氨氮（</a:t>
            </a:r>
            <a:r>
              <a:rPr lang="en-US" altLang="zh-CN" sz="1200" kern="100" dirty="0">
                <a:latin typeface="Times New Roman" panose="02020603050405020304" pitchFamily="18" charset="0"/>
                <a:ea typeface="黑体" panose="02010609060101010101" pitchFamily="2" charset="-122"/>
                <a:cs typeface="Times New Roman" panose="02020603050405020304" pitchFamily="18" charset="0"/>
              </a:rPr>
              <a:t>NH</a:t>
            </a:r>
            <a:r>
              <a:rPr lang="en-US" altLang="zh-CN" sz="1200" kern="100" baseline="-25000" dirty="0">
                <a:latin typeface="Times New Roman" panose="02020603050405020304" pitchFamily="18" charset="0"/>
                <a:ea typeface="黑体" panose="02010609060101010101" pitchFamily="2" charset="-122"/>
                <a:cs typeface="Times New Roman" panose="02020603050405020304" pitchFamily="18" charset="0"/>
              </a:rPr>
              <a:t>3</a:t>
            </a:r>
            <a:r>
              <a:rPr lang="en-US" altLang="zh-CN" sz="1200" kern="100" dirty="0">
                <a:latin typeface="Times New Roman" panose="02020603050405020304" pitchFamily="18" charset="0"/>
                <a:ea typeface="黑体" panose="02010609060101010101" pitchFamily="2" charset="-122"/>
                <a:cs typeface="Times New Roman" panose="02020603050405020304" pitchFamily="18" charset="0"/>
              </a:rPr>
              <a:t>-N</a:t>
            </a:r>
            <a:r>
              <a:rPr lang="zh-CN" altLang="zh-CN" sz="1200" kern="100" dirty="0">
                <a:latin typeface="Times New Roman" panose="02020603050405020304" pitchFamily="18" charset="0"/>
                <a:cs typeface="Times New Roman" panose="02020603050405020304" pitchFamily="18" charset="0"/>
              </a:rPr>
              <a:t>）水质自动分析仪、总磷（</a:t>
            </a:r>
            <a:r>
              <a:rPr lang="en-US" altLang="zh-CN" sz="1200" kern="100" dirty="0">
                <a:latin typeface="Times New Roman" panose="02020603050405020304" pitchFamily="18" charset="0"/>
                <a:ea typeface="黑体" panose="02010609060101010101" pitchFamily="2" charset="-122"/>
                <a:cs typeface="Times New Roman" panose="02020603050405020304" pitchFamily="18" charset="0"/>
              </a:rPr>
              <a:t>TP</a:t>
            </a:r>
            <a:r>
              <a:rPr lang="zh-CN" altLang="zh-CN" sz="1200" kern="100" dirty="0">
                <a:latin typeface="Times New Roman" panose="02020603050405020304" pitchFamily="18" charset="0"/>
                <a:cs typeface="Times New Roman" panose="02020603050405020304" pitchFamily="18" charset="0"/>
              </a:rPr>
              <a:t>）水质自动分析仪、</a:t>
            </a:r>
            <a:r>
              <a:rPr lang="en-US" altLang="zh-CN" sz="1200" kern="100" dirty="0">
                <a:latin typeface="Times New Roman" panose="02020603050405020304" pitchFamily="18" charset="0"/>
                <a:ea typeface="黑体" panose="02010609060101010101" pitchFamily="2" charset="-122"/>
                <a:cs typeface="Times New Roman" panose="02020603050405020304" pitchFamily="18" charset="0"/>
              </a:rPr>
              <a:t>pH</a:t>
            </a:r>
            <a:r>
              <a:rPr lang="zh-CN" altLang="zh-CN" sz="1200" kern="100" dirty="0">
                <a:latin typeface="Times New Roman" panose="02020603050405020304" pitchFamily="18" charset="0"/>
                <a:cs typeface="Times New Roman" panose="02020603050405020304" pitchFamily="18" charset="0"/>
              </a:rPr>
              <a:t>水质自动分析仪、数据采集传输仪、温度计、超声波明渠流量计及管道电磁流量计的运行和考核的技术要求。</a:t>
            </a:r>
            <a:endParaRPr lang="zh-CN" altLang="zh-CN" sz="1200" kern="100" dirty="0">
              <a:latin typeface="黑体" panose="02010609060101010101" pitchFamily="2" charset="-122"/>
              <a:ea typeface="黑体" panose="02010609060101010101" pitchFamily="2" charset="-122"/>
              <a:cs typeface="Times New Roman" panose="02020603050405020304" pitchFamily="18" charset="0"/>
            </a:endParaRPr>
          </a:p>
          <a:p>
            <a:pPr indent="266700" algn="just">
              <a:lnSpc>
                <a:spcPts val="1800"/>
              </a:lnSpc>
              <a:spcAft>
                <a:spcPts val="0"/>
              </a:spcAft>
            </a:pPr>
            <a:r>
              <a:rPr lang="zh-CN" altLang="zh-CN" sz="1200" kern="100" dirty="0">
                <a:latin typeface="Times New Roman" panose="02020603050405020304" pitchFamily="18" charset="0"/>
                <a:cs typeface="Times New Roman" panose="02020603050405020304" pitchFamily="18" charset="0"/>
              </a:rPr>
              <a:t>本标准适用于水污染源在线监测系统运行单位的日常运行和管理，以及环境保护管理部门对运行单位的考核依据。</a:t>
            </a:r>
            <a:endParaRPr lang="zh-CN" altLang="zh-CN" sz="1200" kern="100" dirty="0">
              <a:effectLst/>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spd="slow" advTm="13688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5"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16"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a:p>
            <a:endParaRPr lang="zh-CN" altLang="en-US" dirty="0"/>
          </a:p>
        </p:txBody>
      </p:sp>
      <p:sp>
        <p:nvSpPr>
          <p:cNvPr id="1048917" name="矩形 1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调整</a:t>
            </a:r>
            <a:endParaRPr lang="zh-CN" altLang="en-US" sz="1400" dirty="0">
              <a:latin typeface="华文彩云" panose="02010800040101010101" pitchFamily="2" charset="-122"/>
              <a:ea typeface="华文彩云" panose="02010800040101010101" pitchFamily="2" charset="-122"/>
            </a:endParaRPr>
          </a:p>
        </p:txBody>
      </p:sp>
      <p:sp>
        <p:nvSpPr>
          <p:cNvPr id="1048918" name="矩形 18"/>
          <p:cNvSpPr/>
          <p:nvPr/>
        </p:nvSpPr>
        <p:spPr>
          <a:xfrm>
            <a:off x="323528" y="1349468"/>
            <a:ext cx="2081019"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2  </a:t>
            </a:r>
            <a:r>
              <a:rPr lang="zh-CN" altLang="en-US" b="1" dirty="0" smtClean="0">
                <a:solidFill>
                  <a:schemeClr val="bg1"/>
                </a:solidFill>
                <a:latin typeface="微软雅黑" panose="020B0503020204020204" pitchFamily="34" charset="-122"/>
                <a:ea typeface="微软雅黑" panose="020B0503020204020204" pitchFamily="34" charset="-122"/>
              </a:rPr>
              <a:t>规范性引用文件</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48919" name="矩形 19"/>
          <p:cNvSpPr/>
          <p:nvPr/>
        </p:nvSpPr>
        <p:spPr>
          <a:xfrm>
            <a:off x="3779912" y="1241746"/>
            <a:ext cx="5112568" cy="523220"/>
          </a:xfrm>
          <a:prstGeom prst="rect">
            <a:avLst/>
          </a:prstGeom>
        </p:spPr>
        <p:txBody>
          <a:bodyPr wrap="square">
            <a:spAutoFit/>
          </a:bodyPr>
          <a:lstStyle/>
          <a:p>
            <a:pPr indent="269240">
              <a:lnSpc>
                <a:spcPct val="200000"/>
              </a:lnSpc>
              <a:spcAft>
                <a:spcPts val="0"/>
              </a:spcAft>
            </a:pPr>
            <a:r>
              <a:rPr lang="zh-CN" altLang="en-US" sz="1400" kern="100" dirty="0" smtClean="0">
                <a:latin typeface="微软雅黑" panose="020B0503020204020204" pitchFamily="34" charset="-122"/>
                <a:ea typeface="微软雅黑" panose="020B0503020204020204" pitchFamily="34" charset="-122"/>
              </a:rPr>
              <a:t>依据修订内容相应的调整了规范性引用文件以及术语和定义</a:t>
            </a:r>
            <a:endParaRPr lang="zh-CN" altLang="zh-CN" sz="1400" kern="100" dirty="0">
              <a:latin typeface="微软雅黑" panose="020B0503020204020204" pitchFamily="34" charset="-122"/>
              <a:ea typeface="微软雅黑" panose="020B0503020204020204" pitchFamily="34" charset="-122"/>
            </a:endParaRPr>
          </a:p>
        </p:txBody>
      </p:sp>
      <p:sp>
        <p:nvSpPr>
          <p:cNvPr id="1048920" name="矩形 20"/>
          <p:cNvSpPr/>
          <p:nvPr/>
        </p:nvSpPr>
        <p:spPr>
          <a:xfrm>
            <a:off x="2483768" y="1349468"/>
            <a:ext cx="1619354"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3  </a:t>
            </a:r>
            <a:r>
              <a:rPr lang="zh-CN" altLang="en-US" b="1" dirty="0" smtClean="0">
                <a:solidFill>
                  <a:schemeClr val="bg1"/>
                </a:solidFill>
                <a:latin typeface="微软雅黑" panose="020B0503020204020204" pitchFamily="34" charset="-122"/>
                <a:ea typeface="微软雅黑" panose="020B0503020204020204" pitchFamily="34" charset="-122"/>
              </a:rPr>
              <a:t>术语和定义</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pic>
        <p:nvPicPr>
          <p:cNvPr id="2097154" name="图片 7"/>
          <p:cNvPicPr>
            <a:picLocks noChangeAspect="1"/>
          </p:cNvPicPr>
          <p:nvPr/>
        </p:nvPicPr>
        <p:blipFill>
          <a:blip r:embed="rId1"/>
          <a:stretch>
            <a:fillRect/>
          </a:stretch>
        </p:blipFill>
        <p:spPr>
          <a:xfrm>
            <a:off x="1259632" y="1819730"/>
            <a:ext cx="6842492" cy="489654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advTm="237576"/>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1"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22"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8923" name="矩形 28"/>
          <p:cNvSpPr/>
          <p:nvPr/>
        </p:nvSpPr>
        <p:spPr>
          <a:xfrm>
            <a:off x="395536" y="1412776"/>
            <a:ext cx="2542684"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4  </a:t>
            </a:r>
            <a:r>
              <a:rPr lang="zh-CN" altLang="zh-CN" b="1" dirty="0" smtClean="0">
                <a:solidFill>
                  <a:schemeClr val="bg1"/>
                </a:solidFill>
                <a:latin typeface="微软雅黑" panose="020B0503020204020204" pitchFamily="34" charset="-122"/>
                <a:ea typeface="微软雅黑" panose="020B0503020204020204" pitchFamily="34" charset="-122"/>
              </a:rPr>
              <a:t>运行</a:t>
            </a:r>
            <a:r>
              <a:rPr lang="zh-CN" altLang="zh-CN" b="1" dirty="0">
                <a:solidFill>
                  <a:schemeClr val="bg1"/>
                </a:solidFill>
                <a:latin typeface="微软雅黑" panose="020B0503020204020204" pitchFamily="34" charset="-122"/>
                <a:ea typeface="微软雅黑" panose="020B0503020204020204" pitchFamily="34" charset="-122"/>
              </a:rPr>
              <a:t>单位及人员要求</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8924" name="矩形 1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调整</a:t>
            </a:r>
            <a:endParaRPr lang="zh-CN" altLang="en-US" sz="1400" dirty="0">
              <a:latin typeface="华文彩云" panose="02010800040101010101" pitchFamily="2" charset="-122"/>
              <a:ea typeface="华文彩云" panose="02010800040101010101" pitchFamily="2" charset="-122"/>
            </a:endParaRPr>
          </a:p>
        </p:txBody>
      </p:sp>
      <p:sp>
        <p:nvSpPr>
          <p:cNvPr id="1048925" name="矩形 3"/>
          <p:cNvSpPr/>
          <p:nvPr/>
        </p:nvSpPr>
        <p:spPr>
          <a:xfrm>
            <a:off x="683568" y="1888982"/>
            <a:ext cx="7488832" cy="738664"/>
          </a:xfrm>
          <a:prstGeom prst="rect">
            <a:avLst/>
          </a:prstGeom>
        </p:spPr>
        <p:txBody>
          <a:bodyPr wrap="square">
            <a:spAutoFit/>
          </a:bodyPr>
          <a:lstStyle/>
          <a:p>
            <a:pPr indent="269240">
              <a:lnSpc>
                <a:spcPct val="150000"/>
              </a:lnSpc>
              <a:spcAft>
                <a:spcPts val="0"/>
              </a:spcAft>
            </a:pPr>
            <a:r>
              <a:rPr lang="zh-CN" altLang="en-US" sz="1400" kern="100" dirty="0" smtClean="0">
                <a:latin typeface="微软雅黑" panose="020B0503020204020204" pitchFamily="34" charset="-122"/>
                <a:ea typeface="微软雅黑" panose="020B0503020204020204" pitchFamily="34" charset="-122"/>
              </a:rPr>
              <a:t>为确保现场运行单位的技术水平和运行能力，本</a:t>
            </a:r>
            <a:r>
              <a:rPr lang="zh-CN" altLang="zh-CN" sz="1400" kern="100" dirty="0" smtClean="0">
                <a:latin typeface="微软雅黑" panose="020B0503020204020204" pitchFamily="34" charset="-122"/>
                <a:ea typeface="微软雅黑" panose="020B0503020204020204" pitchFamily="34" charset="-122"/>
              </a:rPr>
              <a:t>次修订</a:t>
            </a:r>
            <a:r>
              <a:rPr lang="zh-CN" altLang="zh-CN" sz="1400" kern="100" dirty="0">
                <a:latin typeface="微软雅黑" panose="020B0503020204020204" pitchFamily="34" charset="-122"/>
                <a:ea typeface="微软雅黑" panose="020B0503020204020204" pitchFamily="34" charset="-122"/>
              </a:rPr>
              <a:t>中</a:t>
            </a:r>
            <a:r>
              <a:rPr lang="zh-CN" altLang="zh-CN" sz="1400" kern="100" dirty="0" smtClean="0">
                <a:latin typeface="微软雅黑" panose="020B0503020204020204" pitchFamily="34" charset="-122"/>
                <a:ea typeface="微软雅黑" panose="020B0503020204020204" pitchFamily="34" charset="-122"/>
              </a:rPr>
              <a:t>对运行</a:t>
            </a:r>
            <a:r>
              <a:rPr lang="zh-CN" altLang="zh-CN" sz="1400" kern="100" dirty="0">
                <a:latin typeface="微软雅黑" panose="020B0503020204020204" pitchFamily="34" charset="-122"/>
                <a:ea typeface="微软雅黑" panose="020B0503020204020204" pitchFamily="34" charset="-122"/>
              </a:rPr>
              <a:t>单位和人员进行</a:t>
            </a:r>
            <a:r>
              <a:rPr lang="zh-CN" altLang="zh-CN" sz="1400" kern="100" dirty="0" smtClean="0">
                <a:latin typeface="微软雅黑" panose="020B0503020204020204" pitchFamily="34" charset="-122"/>
                <a:ea typeface="微软雅黑" panose="020B0503020204020204" pitchFamily="34" charset="-122"/>
              </a:rPr>
              <a:t>了规定，</a:t>
            </a:r>
            <a:r>
              <a:rPr lang="zh-CN" altLang="en-US" sz="1400" kern="100" dirty="0" smtClean="0">
                <a:latin typeface="微软雅黑" panose="020B0503020204020204" pitchFamily="34" charset="-122"/>
                <a:ea typeface="微软雅黑" panose="020B0503020204020204" pitchFamily="34" charset="-122"/>
              </a:rPr>
              <a:t>同时删除了</a:t>
            </a:r>
            <a:r>
              <a:rPr lang="zh-CN" altLang="zh-CN" sz="1400" kern="100" dirty="0" smtClean="0">
                <a:latin typeface="微软雅黑" panose="020B0503020204020204" pitchFamily="34" charset="-122"/>
                <a:ea typeface="微软雅黑" panose="020B0503020204020204" pitchFamily="34" charset="-122"/>
              </a:rPr>
              <a:t>运行人员资格认定</a:t>
            </a:r>
            <a:r>
              <a:rPr lang="zh-CN" altLang="en-US" sz="1400" kern="100" dirty="0" smtClean="0">
                <a:latin typeface="微软雅黑" panose="020B0503020204020204" pitchFamily="34" charset="-122"/>
                <a:ea typeface="微软雅黑" panose="020B0503020204020204" pitchFamily="34" charset="-122"/>
              </a:rPr>
              <a:t>的管理性要求</a:t>
            </a:r>
            <a:r>
              <a:rPr lang="zh-CN" altLang="zh-CN" sz="1400" kern="100" dirty="0" smtClean="0">
                <a:latin typeface="微软雅黑" panose="020B0503020204020204" pitchFamily="34" charset="-122"/>
                <a:ea typeface="微软雅黑" panose="020B0503020204020204" pitchFamily="34" charset="-122"/>
              </a:rPr>
              <a:t>。</a:t>
            </a:r>
            <a:r>
              <a:rPr lang="zh-CN" altLang="en-US" sz="1400" kern="100" dirty="0" smtClean="0">
                <a:latin typeface="微软雅黑" panose="020B0503020204020204" pitchFamily="34" charset="-122"/>
                <a:ea typeface="微软雅黑" panose="020B0503020204020204" pitchFamily="34" charset="-122"/>
              </a:rPr>
              <a:t>主要调整点如下</a:t>
            </a:r>
            <a:r>
              <a:rPr lang="zh-CN" altLang="zh-CN" sz="1400" kern="100" dirty="0" smtClean="0">
                <a:latin typeface="微软雅黑" panose="020B0503020204020204" pitchFamily="34" charset="-122"/>
                <a:ea typeface="微软雅黑" panose="020B0503020204020204" pitchFamily="34" charset="-122"/>
              </a:rPr>
              <a:t>：</a:t>
            </a:r>
            <a:endParaRPr lang="en-US" altLang="zh-CN" sz="1400" kern="100" dirty="0" smtClean="0">
              <a:latin typeface="微软雅黑" panose="020B0503020204020204" pitchFamily="34" charset="-122"/>
              <a:ea typeface="微软雅黑" panose="020B0503020204020204" pitchFamily="34" charset="-122"/>
            </a:endParaRPr>
          </a:p>
        </p:txBody>
      </p:sp>
      <p:sp>
        <p:nvSpPr>
          <p:cNvPr id="1048926" name="矩形 9"/>
          <p:cNvSpPr/>
          <p:nvPr/>
        </p:nvSpPr>
        <p:spPr>
          <a:xfrm>
            <a:off x="1314391" y="2780928"/>
            <a:ext cx="5256584" cy="2923877"/>
          </a:xfrm>
          <a:prstGeom prst="rect">
            <a:avLst/>
          </a:prstGeom>
        </p:spPr>
        <p:txBody>
          <a:bodyPr wrap="square">
            <a:spAutoFit/>
          </a:bodyPr>
          <a:lstStyle/>
          <a:p>
            <a:pPr indent="262255" eaLnBrk="1" hangingPunct="1">
              <a:lnSpc>
                <a:spcPct val="150000"/>
              </a:lnSpc>
              <a:spcBef>
                <a:spcPts val="1200"/>
              </a:spcBef>
              <a:buClr>
                <a:schemeClr val="accent2"/>
              </a:buClr>
              <a:buSzPct val="70000"/>
              <a:buFont typeface="Wingdings" panose="05000000000000000000" pitchFamily="2" charset="2"/>
              <a:buChar char="n"/>
            </a:pPr>
            <a:r>
              <a:rPr lang="zh-CN" altLang="en-US" sz="2000" b="1" dirty="0" smtClean="0">
                <a:latin typeface="微软雅黑" panose="020B0503020204020204" pitchFamily="34" charset="-122"/>
                <a:ea typeface="微软雅黑" panose="020B0503020204020204" pitchFamily="34" charset="-122"/>
              </a:rPr>
              <a:t>运行单位</a:t>
            </a:r>
            <a:endParaRPr lang="en-US" altLang="zh-CN" sz="2000" b="1" dirty="0" smtClean="0">
              <a:latin typeface="微软雅黑" panose="020B0503020204020204" pitchFamily="34" charset="-122"/>
              <a:ea typeface="微软雅黑" panose="020B0503020204020204" pitchFamily="34" charset="-122"/>
            </a:endParaRPr>
          </a:p>
          <a:p>
            <a:pPr lvl="1" indent="262255" eaLnBrk="1" hangingPunct="1">
              <a:lnSpc>
                <a:spcPct val="150000"/>
              </a:lnSpc>
              <a:spcBef>
                <a:spcPts val="1200"/>
              </a:spcBef>
              <a:buClr>
                <a:schemeClr val="accent2"/>
              </a:buClr>
              <a:buSzPct val="70000"/>
              <a:buFont typeface="Wingdings" panose="05000000000000000000" pitchFamily="2" charset="2"/>
              <a:buChar char="n"/>
            </a:pPr>
            <a:r>
              <a:rPr lang="zh-CN" altLang="en-US" dirty="0" smtClean="0">
                <a:latin typeface="微软雅黑" panose="020B0503020204020204" pitchFamily="34" charset="-122"/>
                <a:ea typeface="微软雅黑" panose="020B0503020204020204" pitchFamily="34" charset="-122"/>
              </a:rPr>
              <a:t>运行能力、</a:t>
            </a:r>
            <a:r>
              <a:rPr lang="zh-CN" altLang="en-US" dirty="0" smtClean="0">
                <a:solidFill>
                  <a:srgbClr val="FF0000"/>
                </a:solidFill>
                <a:latin typeface="微软雅黑" panose="020B0503020204020204" pitchFamily="34" charset="-122"/>
                <a:ea typeface="微软雅黑" panose="020B0503020204020204" pitchFamily="34" charset="-122"/>
              </a:rPr>
              <a:t>备品备件、备机及比对试验装置</a:t>
            </a:r>
            <a:endParaRPr lang="en-US" altLang="zh-CN" dirty="0" smtClean="0">
              <a:solidFill>
                <a:srgbClr val="FF0000"/>
              </a:solidFill>
              <a:latin typeface="微软雅黑" panose="020B0503020204020204" pitchFamily="34" charset="-122"/>
              <a:ea typeface="微软雅黑" panose="020B0503020204020204" pitchFamily="34" charset="-122"/>
            </a:endParaRPr>
          </a:p>
          <a:p>
            <a:pPr lvl="1" eaLnBrk="1" hangingPunct="1">
              <a:lnSpc>
                <a:spcPct val="150000"/>
              </a:lnSpc>
              <a:spcBef>
                <a:spcPts val="1200"/>
              </a:spcBef>
              <a:buClr>
                <a:schemeClr val="accent2"/>
              </a:buClr>
              <a:buSzPct val="70000"/>
            </a:pPr>
            <a:endParaRPr lang="en-US" altLang="zh-CN" dirty="0" smtClean="0">
              <a:solidFill>
                <a:srgbClr val="FF0000"/>
              </a:solidFill>
              <a:latin typeface="微软雅黑" panose="020B0503020204020204" pitchFamily="34" charset="-122"/>
              <a:ea typeface="微软雅黑" panose="020B0503020204020204" pitchFamily="34" charset="-122"/>
            </a:endParaRPr>
          </a:p>
          <a:p>
            <a:pPr indent="262255" eaLnBrk="1" hangingPunct="1">
              <a:lnSpc>
                <a:spcPct val="150000"/>
              </a:lnSpc>
              <a:spcBef>
                <a:spcPts val="1200"/>
              </a:spcBef>
              <a:buClr>
                <a:schemeClr val="accent2"/>
              </a:buClr>
              <a:buSzPct val="70000"/>
              <a:buFont typeface="Wingdings" panose="05000000000000000000" pitchFamily="2" charset="2"/>
              <a:buChar char="n"/>
            </a:pPr>
            <a:r>
              <a:rPr lang="zh-CN" altLang="en-US" sz="2000" b="1" dirty="0" smtClean="0">
                <a:latin typeface="微软雅黑" panose="020B0503020204020204" pitchFamily="34" charset="-122"/>
                <a:ea typeface="微软雅黑" panose="020B0503020204020204" pitchFamily="34" charset="-122"/>
              </a:rPr>
              <a:t>运行人员</a:t>
            </a:r>
            <a:endParaRPr lang="en-US" altLang="zh-CN" sz="2000" b="1" dirty="0" smtClean="0">
              <a:latin typeface="微软雅黑" panose="020B0503020204020204" pitchFamily="34" charset="-122"/>
              <a:ea typeface="微软雅黑" panose="020B0503020204020204" pitchFamily="34" charset="-122"/>
            </a:endParaRPr>
          </a:p>
          <a:p>
            <a:pPr lvl="1" indent="262255" eaLnBrk="1" hangingPunct="1">
              <a:lnSpc>
                <a:spcPct val="150000"/>
              </a:lnSpc>
              <a:spcBef>
                <a:spcPts val="1200"/>
              </a:spcBef>
              <a:buClr>
                <a:schemeClr val="accent2"/>
              </a:buClr>
              <a:buSzPct val="70000"/>
              <a:buFont typeface="Wingdings" panose="05000000000000000000" pitchFamily="2" charset="2"/>
              <a:buChar char="n"/>
            </a:pPr>
            <a:r>
              <a:rPr lang="zh-CN" altLang="en-US" dirty="0" smtClean="0">
                <a:solidFill>
                  <a:srgbClr val="FF0000"/>
                </a:solidFill>
                <a:latin typeface="微软雅黑" panose="020B0503020204020204" pitchFamily="34" charset="-122"/>
                <a:ea typeface="微软雅黑" panose="020B0503020204020204" pitchFamily="34" charset="-122"/>
              </a:rPr>
              <a:t>专业知识、资格培训</a:t>
            </a:r>
            <a:endParaRPr lang="zh-CN" altLang="en-US" sz="2000" dirty="0" smtClean="0">
              <a:latin typeface="微软雅黑" panose="020B0503020204020204" pitchFamily="34" charset="-122"/>
              <a:ea typeface="微软雅黑" panose="020B0503020204020204" pitchFamily="34" charset="-122"/>
            </a:endParaRPr>
          </a:p>
        </p:txBody>
      </p:sp>
      <p:sp>
        <p:nvSpPr>
          <p:cNvPr id="1048927" name="矩形 10"/>
          <p:cNvSpPr/>
          <p:nvPr/>
        </p:nvSpPr>
        <p:spPr>
          <a:xfrm>
            <a:off x="1694480" y="6294636"/>
            <a:ext cx="5476334" cy="307777"/>
          </a:xfrm>
          <a:prstGeom prst="rect">
            <a:avLst/>
          </a:prstGeom>
          <a:solidFill>
            <a:srgbClr val="92D050"/>
          </a:solidFill>
        </p:spPr>
        <p:txBody>
          <a:bodyPr wrap="square">
            <a:spAutoFit/>
          </a:bodyPr>
          <a:lstStyle/>
          <a:p>
            <a:pPr marL="443230" eaLnBrk="1" hangingPunct="1">
              <a:spcBef>
                <a:spcPts val="2400"/>
              </a:spcBef>
              <a:buClr>
                <a:schemeClr val="accent2"/>
              </a:buClr>
              <a:buSzPct val="70000"/>
            </a:pPr>
            <a:r>
              <a:rPr lang="zh-CN" altLang="en-US" sz="1400" smtClean="0">
                <a:latin typeface="微软雅黑" panose="020B0503020204020204" pitchFamily="34" charset="-122"/>
                <a:ea typeface="微软雅黑" panose="020B0503020204020204" pitchFamily="34" charset="-122"/>
              </a:rPr>
              <a:t>强化运行单位的硬件能力，弱化运行人员的门槛要求</a:t>
            </a:r>
            <a:endParaRPr lang="en-US" altLang="zh-CN" sz="1400" dirty="0" smtClean="0">
              <a:latin typeface="微软雅黑" panose="020B0503020204020204" pitchFamily="34" charset="-122"/>
              <a:ea typeface="微软雅黑" panose="020B0503020204020204" pitchFamily="34" charset="-122"/>
            </a:endParaRPr>
          </a:p>
        </p:txBody>
      </p:sp>
      <p:sp>
        <p:nvSpPr>
          <p:cNvPr id="1048928" name="矩形 4"/>
          <p:cNvSpPr/>
          <p:nvPr/>
        </p:nvSpPr>
        <p:spPr>
          <a:xfrm>
            <a:off x="1187624" y="3942322"/>
            <a:ext cx="7416824" cy="553998"/>
          </a:xfrm>
          <a:prstGeom prst="rect">
            <a:avLst/>
          </a:prstGeom>
        </p:spPr>
        <p:txBody>
          <a:bodyPr wrap="square">
            <a:spAutoFit/>
          </a:bodyPr>
          <a:lstStyle/>
          <a:p>
            <a:pPr indent="266700" algn="just">
              <a:lnSpc>
                <a:spcPts val="1800"/>
              </a:lnSpc>
              <a:spcAft>
                <a:spcPts val="0"/>
              </a:spcAft>
            </a:pPr>
            <a:r>
              <a:rPr lang="en-US" altLang="zh-CN" sz="1400" i="1" kern="100" dirty="0" smtClean="0">
                <a:latin typeface="黑体" panose="02010609060101010101" pitchFamily="2" charset="-122"/>
                <a:cs typeface="Times New Roman" panose="02020603050405020304" pitchFamily="18" charset="0"/>
              </a:rPr>
              <a:t> </a:t>
            </a:r>
            <a:r>
              <a:rPr lang="zh-CN" altLang="zh-CN" sz="1400" i="1" kern="100" dirty="0" smtClean="0">
                <a:latin typeface="黑体" panose="02010609060101010101" pitchFamily="2" charset="-122"/>
                <a:cs typeface="Times New Roman" panose="02020603050405020304" pitchFamily="18" charset="0"/>
              </a:rPr>
              <a:t>运行</a:t>
            </a:r>
            <a:r>
              <a:rPr lang="zh-CN" altLang="zh-CN" sz="1400" i="1" kern="100" dirty="0">
                <a:latin typeface="黑体" panose="02010609060101010101" pitchFamily="2" charset="-122"/>
                <a:cs typeface="Times New Roman" panose="02020603050405020304" pitchFamily="18" charset="0"/>
              </a:rPr>
              <a:t>单位应具备相应的水污染源在线监测系统的运行能力，应备有所运行在线监测仪器的</a:t>
            </a:r>
            <a:r>
              <a:rPr lang="zh-CN" altLang="zh-CN" sz="1400" i="1" kern="100" dirty="0">
                <a:solidFill>
                  <a:srgbClr val="FF0000"/>
                </a:solidFill>
                <a:latin typeface="黑体" panose="02010609060101010101" pitchFamily="2" charset="-122"/>
                <a:cs typeface="Times New Roman" panose="02020603050405020304" pitchFamily="18" charset="0"/>
              </a:rPr>
              <a:t>备用仪器</a:t>
            </a:r>
            <a:r>
              <a:rPr lang="zh-CN" altLang="zh-CN" sz="1400" i="1" kern="100" dirty="0">
                <a:latin typeface="黑体" panose="02010609060101010101" pitchFamily="2" charset="-122"/>
                <a:cs typeface="Times New Roman" panose="02020603050405020304" pitchFamily="18" charset="0"/>
              </a:rPr>
              <a:t>，同时应</a:t>
            </a:r>
            <a:r>
              <a:rPr lang="zh-CN" altLang="zh-CN" sz="1400" i="1" kern="100" dirty="0" smtClean="0">
                <a:latin typeface="黑体" panose="02010609060101010101" pitchFamily="2" charset="-122"/>
                <a:cs typeface="Times New Roman" panose="02020603050405020304" pitchFamily="18" charset="0"/>
              </a:rPr>
              <a:t>配备相应</a:t>
            </a:r>
            <a:r>
              <a:rPr lang="zh-CN" altLang="zh-CN" sz="1400" i="1" kern="100" dirty="0">
                <a:latin typeface="黑体" panose="02010609060101010101" pitchFamily="2" charset="-122"/>
                <a:cs typeface="Times New Roman" panose="02020603050405020304" pitchFamily="18" charset="0"/>
              </a:rPr>
              <a:t>仪器参比方法实际水样</a:t>
            </a:r>
            <a:r>
              <a:rPr lang="zh-CN" altLang="zh-CN" sz="1400" i="1" kern="100" dirty="0">
                <a:solidFill>
                  <a:srgbClr val="FF0000"/>
                </a:solidFill>
                <a:latin typeface="黑体" panose="02010609060101010101" pitchFamily="2" charset="-122"/>
                <a:cs typeface="Times New Roman" panose="02020603050405020304" pitchFamily="18" charset="0"/>
              </a:rPr>
              <a:t>比对试验装置</a:t>
            </a:r>
            <a:r>
              <a:rPr lang="zh-CN" altLang="zh-CN" sz="1400" i="1" kern="100" dirty="0">
                <a:latin typeface="黑体" panose="02010609060101010101" pitchFamily="2" charset="-122"/>
                <a:cs typeface="Times New Roman" panose="02020603050405020304" pitchFamily="18" charset="0"/>
              </a:rPr>
              <a:t>。</a:t>
            </a:r>
            <a:endParaRPr lang="zh-CN" altLang="zh-CN" sz="1400" i="1" kern="100" dirty="0">
              <a:effectLst/>
              <a:latin typeface="黑体" panose="02010609060101010101" pitchFamily="2" charset="-122"/>
              <a:ea typeface="黑体" panose="02010609060101010101" pitchFamily="2" charset="-122"/>
              <a:cs typeface="Times New Roman" panose="02020603050405020304" pitchFamily="18" charset="0"/>
            </a:endParaRPr>
          </a:p>
        </p:txBody>
      </p:sp>
      <p:sp>
        <p:nvSpPr>
          <p:cNvPr id="1048929" name="矩形 11"/>
          <p:cNvSpPr/>
          <p:nvPr/>
        </p:nvSpPr>
        <p:spPr>
          <a:xfrm>
            <a:off x="1340024" y="5692580"/>
            <a:ext cx="7416824" cy="304379"/>
          </a:xfrm>
          <a:prstGeom prst="rect">
            <a:avLst/>
          </a:prstGeom>
        </p:spPr>
        <p:txBody>
          <a:bodyPr wrap="square">
            <a:spAutoFit/>
          </a:bodyPr>
          <a:lstStyle/>
          <a:p>
            <a:pPr indent="266700" algn="just">
              <a:lnSpc>
                <a:spcPts val="1800"/>
              </a:lnSpc>
              <a:spcAft>
                <a:spcPts val="0"/>
              </a:spcAft>
            </a:pPr>
            <a:r>
              <a:rPr lang="zh-CN" altLang="zh-CN" sz="1400" i="1" dirty="0"/>
              <a:t>运行人员应具备相关专业知识</a:t>
            </a:r>
            <a:r>
              <a:rPr lang="zh-CN" altLang="zh-CN" sz="1400" i="1" dirty="0" smtClean="0"/>
              <a:t>并</a:t>
            </a:r>
            <a:r>
              <a:rPr lang="zh-CN" altLang="en-US" sz="1400" i="1" dirty="0" smtClean="0"/>
              <a:t>，通过相应的</a:t>
            </a:r>
            <a:r>
              <a:rPr lang="zh-CN" altLang="en-US" sz="1400" i="1" dirty="0" smtClean="0">
                <a:solidFill>
                  <a:srgbClr val="FF0000"/>
                </a:solidFill>
              </a:rPr>
              <a:t>培训教育和能力确认</a:t>
            </a:r>
            <a:r>
              <a:rPr lang="en-US" altLang="zh-CN" sz="1400" i="1" dirty="0" smtClean="0">
                <a:solidFill>
                  <a:srgbClr val="FF0000"/>
                </a:solidFill>
              </a:rPr>
              <a:t>/</a:t>
            </a:r>
            <a:r>
              <a:rPr lang="zh-CN" altLang="en-US" sz="1400" i="1" dirty="0" smtClean="0">
                <a:solidFill>
                  <a:srgbClr val="FF0000"/>
                </a:solidFill>
              </a:rPr>
              <a:t>考核</a:t>
            </a:r>
            <a:r>
              <a:rPr lang="zh-CN" altLang="en-US" sz="1400" i="1" dirty="0" smtClean="0"/>
              <a:t>等活动</a:t>
            </a:r>
            <a:endParaRPr lang="zh-CN" altLang="zh-CN" sz="1400" kern="100" dirty="0">
              <a:effectLst/>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spd="slow" advTm="232025"/>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34"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8935" name="矩形 3"/>
          <p:cNvSpPr/>
          <p:nvPr/>
        </p:nvSpPr>
        <p:spPr>
          <a:xfrm>
            <a:off x="383958" y="1988840"/>
            <a:ext cx="8280920" cy="1200329"/>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200000"/>
              </a:lnSpc>
            </a:pPr>
            <a:r>
              <a:rPr lang="en-US" altLang="zh-CN" sz="1200" b="1" dirty="0" smtClean="0">
                <a:latin typeface="微软雅黑" panose="020B0503020204020204" pitchFamily="34" charset="-122"/>
                <a:ea typeface="微软雅黑" panose="020B0503020204020204" pitchFamily="34" charset="-122"/>
              </a:rPr>
              <a:t>1</a:t>
            </a:r>
            <a:r>
              <a:rPr lang="zh-CN" altLang="en-US" sz="1200" b="1" dirty="0" smtClean="0">
                <a:latin typeface="微软雅黑" panose="020B0503020204020204" pitchFamily="34" charset="-122"/>
                <a:ea typeface="微软雅黑" panose="020B0503020204020204" pitchFamily="34" charset="-122"/>
              </a:rPr>
              <a:t>、参数管理</a:t>
            </a:r>
            <a:r>
              <a:rPr lang="en-US" altLang="zh-CN" sz="1200" b="1" dirty="0" smtClean="0">
                <a:latin typeface="微软雅黑" panose="020B0503020204020204" pitchFamily="34" charset="-122"/>
                <a:ea typeface="微软雅黑" panose="020B0503020204020204" pitchFamily="34" charset="-122"/>
              </a:rPr>
              <a:t>  </a:t>
            </a:r>
            <a:r>
              <a:rPr lang="zh-CN" altLang="en-US" sz="1200" b="1" dirty="0" smtClean="0">
                <a:latin typeface="微软雅黑" panose="020B0503020204020204" pitchFamily="34" charset="-122"/>
                <a:ea typeface="微软雅黑" panose="020B0503020204020204" pitchFamily="34" charset="-122"/>
              </a:rPr>
              <a:t>（标准</a:t>
            </a:r>
            <a:r>
              <a:rPr lang="en-US" altLang="zh-CN" sz="1200" b="1" dirty="0" smtClean="0">
                <a:latin typeface="微软雅黑" panose="020B0503020204020204" pitchFamily="34" charset="-122"/>
                <a:ea typeface="微软雅黑" panose="020B0503020204020204" pitchFamily="34" charset="-122"/>
              </a:rPr>
              <a:t>5.2</a:t>
            </a:r>
            <a:r>
              <a:rPr lang="zh-CN" altLang="en-US" sz="1200" b="1" dirty="0" smtClean="0">
                <a:latin typeface="微软雅黑" panose="020B0503020204020204" pitchFamily="34" charset="-122"/>
                <a:ea typeface="微软雅黑" panose="020B0503020204020204" pitchFamily="34" charset="-122"/>
              </a:rPr>
              <a:t>部分）</a:t>
            </a:r>
            <a:endParaRPr lang="en-US" altLang="zh-CN" sz="1200" b="1" dirty="0" smtClean="0">
              <a:latin typeface="微软雅黑" panose="020B0503020204020204" pitchFamily="34" charset="-122"/>
              <a:ea typeface="微软雅黑" panose="020B0503020204020204" pitchFamily="34" charset="-122"/>
            </a:endParaRPr>
          </a:p>
          <a:p>
            <a:pPr>
              <a:lnSpc>
                <a:spcPct val="200000"/>
              </a:lnSpc>
            </a:pPr>
            <a:r>
              <a:rPr lang="en-US" altLang="zh-CN" sz="1200" dirty="0">
                <a:latin typeface="微软雅黑" panose="020B0503020204020204" pitchFamily="34" charset="-122"/>
                <a:ea typeface="微软雅黑" panose="020B0503020204020204" pitchFamily="34" charset="-122"/>
              </a:rPr>
              <a:t> </a:t>
            </a:r>
            <a:r>
              <a:rPr lang="en-US" altLang="zh-CN" sz="1200" dirty="0" smtClean="0">
                <a:latin typeface="微软雅黑" panose="020B0503020204020204" pitchFamily="34" charset="-122"/>
                <a:ea typeface="微软雅黑" panose="020B0503020204020204" pitchFamily="34" charset="-122"/>
              </a:rPr>
              <a:t>      </a:t>
            </a:r>
            <a:r>
              <a:rPr lang="zh-CN" altLang="zh-CN" sz="1200" dirty="0" smtClean="0">
                <a:latin typeface="微软雅黑" panose="020B0503020204020204" pitchFamily="34" charset="-122"/>
                <a:ea typeface="微软雅黑" panose="020B0503020204020204" pitchFamily="34" charset="-122"/>
              </a:rPr>
              <a:t>在线</a:t>
            </a:r>
            <a:r>
              <a:rPr lang="zh-CN" altLang="zh-CN" sz="1200" dirty="0">
                <a:latin typeface="微软雅黑" panose="020B0503020204020204" pitchFamily="34" charset="-122"/>
                <a:ea typeface="微软雅黑" panose="020B0503020204020204" pitchFamily="34" charset="-122"/>
              </a:rPr>
              <a:t>监测仪器的参数的设定决定了在线监测数据的准确性，本次修订从分析仪的测量过程参数（影响分析仪测试结果的参数</a:t>
            </a:r>
            <a:r>
              <a:rPr lang="zh-CN" altLang="zh-CN" sz="1200" dirty="0" smtClean="0">
                <a:latin typeface="微软雅黑" panose="020B0503020204020204" pitchFamily="34" charset="-122"/>
                <a:ea typeface="微软雅黑" panose="020B0503020204020204" pitchFamily="34" charset="-122"/>
              </a:rPr>
              <a:t>）</a:t>
            </a:r>
            <a:r>
              <a:rPr lang="zh-CN" altLang="en-US" sz="1200" dirty="0" smtClean="0">
                <a:latin typeface="微软雅黑" panose="020B0503020204020204" pitchFamily="34" charset="-122"/>
                <a:ea typeface="微软雅黑" panose="020B0503020204020204" pitchFamily="34" charset="-122"/>
              </a:rPr>
              <a:t>、</a:t>
            </a:r>
            <a:r>
              <a:rPr lang="zh-CN" altLang="zh-CN" sz="1200" dirty="0" smtClean="0">
                <a:latin typeface="微软雅黑" panose="020B0503020204020204" pitchFamily="34" charset="-122"/>
                <a:ea typeface="微软雅黑" panose="020B0503020204020204" pitchFamily="34" charset="-122"/>
              </a:rPr>
              <a:t>数据采集</a:t>
            </a:r>
            <a:r>
              <a:rPr lang="zh-CN" altLang="zh-CN" sz="1200" dirty="0">
                <a:latin typeface="微软雅黑" panose="020B0503020204020204" pitchFamily="34" charset="-122"/>
                <a:ea typeface="微软雅黑" panose="020B0503020204020204" pitchFamily="34" charset="-122"/>
              </a:rPr>
              <a:t>过程中的</a:t>
            </a:r>
            <a:r>
              <a:rPr lang="zh-CN" altLang="zh-CN" sz="1200" dirty="0" smtClean="0">
                <a:latin typeface="微软雅黑" panose="020B0503020204020204" pitchFamily="34" charset="-122"/>
                <a:ea typeface="微软雅黑" panose="020B0503020204020204" pitchFamily="34" charset="-122"/>
              </a:rPr>
              <a:t>参数</a:t>
            </a:r>
            <a:r>
              <a:rPr lang="zh-CN" altLang="en-US" sz="1200" dirty="0" smtClean="0">
                <a:latin typeface="微软雅黑" panose="020B0503020204020204" pitchFamily="34" charset="-122"/>
                <a:ea typeface="微软雅黑" panose="020B0503020204020204" pitchFamily="34" charset="-122"/>
              </a:rPr>
              <a:t>等</a:t>
            </a:r>
            <a:r>
              <a:rPr lang="zh-CN" altLang="zh-CN" sz="1200" dirty="0" smtClean="0">
                <a:latin typeface="微软雅黑" panose="020B0503020204020204" pitchFamily="34" charset="-122"/>
                <a:ea typeface="微软雅黑" panose="020B0503020204020204" pitchFamily="34" charset="-122"/>
              </a:rPr>
              <a:t>的</a:t>
            </a:r>
            <a:r>
              <a:rPr lang="zh-CN" altLang="zh-CN" sz="1200" dirty="0" smtClean="0">
                <a:solidFill>
                  <a:srgbClr val="FF0000"/>
                </a:solidFill>
                <a:latin typeface="微软雅黑" panose="020B0503020204020204" pitchFamily="34" charset="-122"/>
                <a:ea typeface="微软雅黑" panose="020B0503020204020204" pitchFamily="34" charset="-122"/>
              </a:rPr>
              <a:t>操作</a:t>
            </a:r>
            <a:r>
              <a:rPr lang="zh-CN" altLang="en-US" sz="1200" dirty="0" smtClean="0">
                <a:solidFill>
                  <a:srgbClr val="FF0000"/>
                </a:solidFill>
                <a:latin typeface="微软雅黑" panose="020B0503020204020204" pitchFamily="34" charset="-122"/>
                <a:ea typeface="微软雅黑" panose="020B0503020204020204" pitchFamily="34" charset="-122"/>
              </a:rPr>
              <a:t>权限</a:t>
            </a:r>
            <a:r>
              <a:rPr lang="zh-CN" altLang="zh-CN" sz="1200" dirty="0" smtClean="0">
                <a:latin typeface="微软雅黑" panose="020B0503020204020204" pitchFamily="34" charset="-122"/>
                <a:ea typeface="微软雅黑" panose="020B0503020204020204" pitchFamily="34" charset="-122"/>
              </a:rPr>
              <a:t>和</a:t>
            </a:r>
            <a:r>
              <a:rPr lang="zh-CN" altLang="en-US" sz="1200" dirty="0" smtClean="0">
                <a:solidFill>
                  <a:srgbClr val="FF0000"/>
                </a:solidFill>
                <a:latin typeface="微软雅黑" panose="020B0503020204020204" pitchFamily="34" charset="-122"/>
                <a:ea typeface="微软雅黑" panose="020B0503020204020204" pitchFamily="34" charset="-122"/>
              </a:rPr>
              <a:t>记录项目</a:t>
            </a:r>
            <a:r>
              <a:rPr lang="zh-CN" altLang="zh-CN" sz="1200" dirty="0" smtClean="0">
                <a:latin typeface="微软雅黑" panose="020B0503020204020204" pitchFamily="34" charset="-122"/>
                <a:ea typeface="微软雅黑" panose="020B0503020204020204" pitchFamily="34" charset="-122"/>
              </a:rPr>
              <a:t>进行</a:t>
            </a:r>
            <a:r>
              <a:rPr lang="zh-CN" altLang="en-US" sz="1200" dirty="0" smtClean="0">
                <a:latin typeface="微软雅黑" panose="020B0503020204020204" pitchFamily="34" charset="-122"/>
                <a:ea typeface="微软雅黑" panose="020B0503020204020204" pitchFamily="34" charset="-122"/>
              </a:rPr>
              <a:t>规定</a:t>
            </a:r>
            <a:r>
              <a:rPr lang="zh-CN" altLang="zh-CN" sz="1200" dirty="0" smtClean="0">
                <a:latin typeface="微软雅黑" panose="020B0503020204020204" pitchFamily="34" charset="-122"/>
                <a:ea typeface="微软雅黑" panose="020B0503020204020204" pitchFamily="34" charset="-122"/>
              </a:rPr>
              <a:t>，</a:t>
            </a:r>
            <a:r>
              <a:rPr lang="zh-CN" altLang="en-US" sz="1200" dirty="0" smtClean="0">
                <a:latin typeface="微软雅黑" panose="020B0503020204020204" pitchFamily="34" charset="-122"/>
                <a:ea typeface="微软雅黑" panose="020B0503020204020204" pitchFamily="34" charset="-122"/>
              </a:rPr>
              <a:t>防止人为篡改参数，导致监测数据失真</a:t>
            </a:r>
            <a:r>
              <a:rPr lang="zh-CN" altLang="zh-CN" sz="1200" dirty="0" smtClean="0">
                <a:latin typeface="微软雅黑" panose="020B0503020204020204" pitchFamily="34" charset="-122"/>
                <a:ea typeface="微软雅黑" panose="020B0503020204020204" pitchFamily="34" charset="-122"/>
              </a:rPr>
              <a:t>。</a:t>
            </a:r>
            <a:endParaRPr lang="en-US" altLang="zh-CN" sz="1200" dirty="0" smtClean="0">
              <a:latin typeface="微软雅黑" panose="020B0503020204020204" pitchFamily="34" charset="-122"/>
              <a:ea typeface="微软雅黑" panose="020B0503020204020204" pitchFamily="34" charset="-122"/>
            </a:endParaRPr>
          </a:p>
        </p:txBody>
      </p:sp>
      <p:sp>
        <p:nvSpPr>
          <p:cNvPr id="1048936" name="矩形 1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新增</a:t>
            </a:r>
            <a:endParaRPr lang="zh-CN" altLang="en-US" sz="1400" dirty="0">
              <a:latin typeface="华文彩云" panose="02010800040101010101" pitchFamily="2" charset="-122"/>
              <a:ea typeface="华文彩云" panose="02010800040101010101" pitchFamily="2" charset="-122"/>
            </a:endParaRPr>
          </a:p>
        </p:txBody>
      </p:sp>
      <p:sp>
        <p:nvSpPr>
          <p:cNvPr id="1048937" name="矩形 18"/>
          <p:cNvSpPr/>
          <p:nvPr/>
        </p:nvSpPr>
        <p:spPr>
          <a:xfrm>
            <a:off x="395536" y="1412776"/>
            <a:ext cx="2542684"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5  </a:t>
            </a:r>
            <a:r>
              <a:rPr lang="zh-CN" altLang="en-US" b="1" dirty="0" smtClean="0">
                <a:solidFill>
                  <a:schemeClr val="bg1"/>
                </a:solidFill>
                <a:latin typeface="微软雅黑" panose="020B0503020204020204" pitchFamily="34" charset="-122"/>
                <a:ea typeface="微软雅黑" panose="020B0503020204020204" pitchFamily="34" charset="-122"/>
              </a:rPr>
              <a:t>仪器参数管理及设置</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8938" name="矩形 7"/>
          <p:cNvSpPr/>
          <p:nvPr/>
        </p:nvSpPr>
        <p:spPr>
          <a:xfrm>
            <a:off x="280857" y="3250784"/>
            <a:ext cx="8539812" cy="288220"/>
          </a:xfrm>
          <a:prstGeom prst="rect">
            <a:avLst/>
          </a:prstGeom>
        </p:spPr>
        <p:txBody>
          <a:bodyPr wrap="square">
            <a:spAutoFit/>
          </a:bodyPr>
          <a:lstStyle/>
          <a:p>
            <a:pPr indent="266700">
              <a:lnSpc>
                <a:spcPct val="115000"/>
              </a:lnSpc>
              <a:spcAft>
                <a:spcPts val="0"/>
              </a:spcAft>
            </a:pPr>
            <a:r>
              <a:rPr lang="en-US" altLang="zh-CN" sz="1200" dirty="0" smtClean="0">
                <a:latin typeface="微软雅黑" panose="020B0503020204020204" pitchFamily="34" charset="-122"/>
                <a:ea typeface="微软雅黑" panose="020B0503020204020204" pitchFamily="34" charset="-122"/>
              </a:rPr>
              <a:t>  </a:t>
            </a:r>
            <a:endParaRPr lang="zh-CN" altLang="zh-CN" sz="1200" dirty="0">
              <a:latin typeface="微软雅黑" panose="020B0503020204020204" pitchFamily="34" charset="-122"/>
              <a:ea typeface="微软雅黑" panose="020B0503020204020204" pitchFamily="34" charset="-122"/>
            </a:endParaRPr>
          </a:p>
        </p:txBody>
      </p:sp>
      <p:grpSp>
        <p:nvGrpSpPr>
          <p:cNvPr id="104" name="组合 8"/>
          <p:cNvGrpSpPr/>
          <p:nvPr/>
        </p:nvGrpSpPr>
        <p:grpSpPr>
          <a:xfrm>
            <a:off x="396643" y="4952008"/>
            <a:ext cx="8501084" cy="1357312"/>
            <a:chOff x="285758" y="2714620"/>
            <a:chExt cx="8501084" cy="1357312"/>
          </a:xfrm>
        </p:grpSpPr>
        <p:sp>
          <p:nvSpPr>
            <p:cNvPr id="1048939" name="菱形 9"/>
            <p:cNvSpPr/>
            <p:nvPr/>
          </p:nvSpPr>
          <p:spPr>
            <a:xfrm>
              <a:off x="285758" y="2857495"/>
              <a:ext cx="1357312" cy="1071562"/>
            </a:xfrm>
            <a:prstGeom prst="diamond">
              <a:avLst/>
            </a:prstGeom>
            <a:solidFill>
              <a:srgbClr val="4E8FDE"/>
            </a:solidFill>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权限管理</a:t>
              </a:r>
              <a:endParaRPr lang="zh-CN" altLang="en-US" dirty="0">
                <a:latin typeface="微软雅黑" panose="020B0503020204020204" pitchFamily="34" charset="-122"/>
                <a:ea typeface="微软雅黑" panose="020B0503020204020204" pitchFamily="34" charset="-122"/>
              </a:endParaRPr>
            </a:p>
          </p:txBody>
        </p:sp>
        <p:sp>
          <p:nvSpPr>
            <p:cNvPr id="1048940" name="菱形 10"/>
            <p:cNvSpPr/>
            <p:nvPr/>
          </p:nvSpPr>
          <p:spPr>
            <a:xfrm>
              <a:off x="2214552" y="2714620"/>
              <a:ext cx="2214562" cy="1357312"/>
            </a:xfrm>
            <a:prstGeom prst="diamond">
              <a:avLst/>
            </a:prstGeom>
            <a:solidFill>
              <a:srgbClr val="4E8FDE"/>
            </a:solidFill>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修改依据和记录</a:t>
              </a:r>
              <a:endParaRPr lang="zh-CN" altLang="en-US" dirty="0">
                <a:latin typeface="微软雅黑" panose="020B0503020204020204" pitchFamily="34" charset="-122"/>
                <a:ea typeface="微软雅黑" panose="020B0503020204020204" pitchFamily="34" charset="-122"/>
              </a:endParaRPr>
            </a:p>
          </p:txBody>
        </p:sp>
        <p:sp>
          <p:nvSpPr>
            <p:cNvPr id="1048941" name="菱形 11"/>
            <p:cNvSpPr/>
            <p:nvPr/>
          </p:nvSpPr>
          <p:spPr>
            <a:xfrm>
              <a:off x="5000634" y="2714620"/>
              <a:ext cx="2214563" cy="1357312"/>
            </a:xfrm>
            <a:prstGeom prst="diamond">
              <a:avLst/>
            </a:prstGeom>
            <a:solidFill>
              <a:srgbClr val="4E8FDE"/>
            </a:solidFill>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修改后</a:t>
              </a:r>
              <a:endParaRPr lang="en-US" altLang="zh-CN" dirty="0">
                <a:latin typeface="微软雅黑" panose="020B0503020204020204" pitchFamily="34" charset="-122"/>
                <a:ea typeface="微软雅黑" panose="020B0503020204020204" pitchFamily="34" charset="-122"/>
              </a:endParaRPr>
            </a:p>
            <a:p>
              <a:pPr algn="ctr" eaLnBrk="1" hangingPunct="1"/>
              <a:r>
                <a:rPr lang="zh-CN" altLang="en-US" dirty="0">
                  <a:latin typeface="微软雅黑" panose="020B0503020204020204" pitchFamily="34" charset="-122"/>
                  <a:ea typeface="微软雅黑" panose="020B0503020204020204" pitchFamily="34" charset="-122"/>
                </a:rPr>
                <a:t>确认</a:t>
              </a:r>
              <a:endParaRPr lang="zh-CN" altLang="en-US" dirty="0">
                <a:latin typeface="微软雅黑" panose="020B0503020204020204" pitchFamily="34" charset="-122"/>
                <a:ea typeface="微软雅黑" panose="020B0503020204020204" pitchFamily="34" charset="-122"/>
              </a:endParaRPr>
            </a:p>
          </p:txBody>
        </p:sp>
        <p:cxnSp>
          <p:nvCxnSpPr>
            <p:cNvPr id="3145779" name="直接箭头连接符 12"/>
            <p:cNvCxnSpPr>
              <a:stCxn id="1048939" idx="3"/>
              <a:endCxn id="1048940" idx="1"/>
            </p:cNvCxnSpPr>
            <p:nvPr/>
          </p:nvCxnSpPr>
          <p:spPr>
            <a:xfrm>
              <a:off x="1643070" y="3393276"/>
              <a:ext cx="571482"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145780" name="直接箭头连接符 13"/>
            <p:cNvCxnSpPr>
              <a:stCxn id="1048940" idx="3"/>
              <a:endCxn id="1048941" idx="1"/>
            </p:cNvCxnSpPr>
            <p:nvPr/>
          </p:nvCxnSpPr>
          <p:spPr>
            <a:xfrm>
              <a:off x="4429114" y="3393276"/>
              <a:ext cx="57152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145781" name="直接箭头连接符 14"/>
            <p:cNvCxnSpPr>
              <a:stCxn id="1048941" idx="3"/>
              <a:endCxn id="1048942" idx="1"/>
            </p:cNvCxnSpPr>
            <p:nvPr/>
          </p:nvCxnSpPr>
          <p:spPr>
            <a:xfrm>
              <a:off x="7215197" y="3393276"/>
              <a:ext cx="714395" cy="35723"/>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1048942" name="圆角矩形 15"/>
            <p:cNvSpPr/>
            <p:nvPr/>
          </p:nvSpPr>
          <p:spPr>
            <a:xfrm>
              <a:off x="7929592" y="2928936"/>
              <a:ext cx="857250" cy="1000125"/>
            </a:xfrm>
            <a:prstGeom prst="roundRect">
              <a:avLst/>
            </a:prstGeom>
            <a:solidFill>
              <a:srgbClr val="4E8FDE"/>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zh-CN" altLang="en-US" dirty="0">
                  <a:latin typeface="微软雅黑" panose="020B0503020204020204" pitchFamily="34" charset="-122"/>
                  <a:ea typeface="微软雅黑" panose="020B0503020204020204" pitchFamily="34" charset="-122"/>
                </a:rPr>
                <a:t>仪器启用</a:t>
              </a:r>
              <a:endParaRPr lang="zh-CN" altLang="en-US" dirty="0">
                <a:latin typeface="微软雅黑" panose="020B0503020204020204" pitchFamily="34" charset="-122"/>
                <a:ea typeface="微软雅黑" panose="020B0503020204020204" pitchFamily="34" charset="-122"/>
              </a:endParaRPr>
            </a:p>
          </p:txBody>
        </p:sp>
      </p:grpSp>
      <p:pic>
        <p:nvPicPr>
          <p:cNvPr id="17" name="图片 16" descr="IZJ~)D38C3OYL]9AY]HI`FH.png"/>
          <p:cNvPicPr>
            <a:picLocks noChangeAspect="1"/>
          </p:cNvPicPr>
          <p:nvPr/>
        </p:nvPicPr>
        <p:blipFill>
          <a:blip r:embed="rId1"/>
          <a:stretch>
            <a:fillRect/>
          </a:stretch>
        </p:blipFill>
        <p:spPr>
          <a:xfrm>
            <a:off x="1571604" y="3214686"/>
            <a:ext cx="6109050" cy="1643074"/>
          </a:xfrm>
          <a:prstGeom prst="rect">
            <a:avLst/>
          </a:prstGeom>
        </p:spPr>
      </p:pic>
    </p:spTree>
  </p:cSld>
  <p:clrMapOvr>
    <a:masterClrMapping/>
  </p:clrMapOvr>
  <p:transition spd="slow" advTm="201356"/>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3"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44"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8945" name="矩形 1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新增</a:t>
            </a:r>
            <a:endParaRPr lang="zh-CN" altLang="en-US" sz="1400" dirty="0">
              <a:latin typeface="华文彩云" panose="02010800040101010101" pitchFamily="2" charset="-122"/>
              <a:ea typeface="华文彩云" panose="02010800040101010101" pitchFamily="2" charset="-122"/>
            </a:endParaRPr>
          </a:p>
        </p:txBody>
      </p:sp>
      <p:sp>
        <p:nvSpPr>
          <p:cNvPr id="1048946" name="矩形 18"/>
          <p:cNvSpPr/>
          <p:nvPr/>
        </p:nvSpPr>
        <p:spPr>
          <a:xfrm>
            <a:off x="395536" y="1412776"/>
            <a:ext cx="2542684"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5  </a:t>
            </a:r>
            <a:r>
              <a:rPr lang="zh-CN" altLang="en-US" b="1" dirty="0" smtClean="0">
                <a:solidFill>
                  <a:schemeClr val="bg1"/>
                </a:solidFill>
                <a:latin typeface="微软雅黑" panose="020B0503020204020204" pitchFamily="34" charset="-122"/>
                <a:ea typeface="微软雅黑" panose="020B0503020204020204" pitchFamily="34" charset="-122"/>
              </a:rPr>
              <a:t>仪器参数管理及设置</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8947" name="矩形 7"/>
          <p:cNvSpPr/>
          <p:nvPr/>
        </p:nvSpPr>
        <p:spPr>
          <a:xfrm>
            <a:off x="280857" y="3250784"/>
            <a:ext cx="8539812" cy="288220"/>
          </a:xfrm>
          <a:prstGeom prst="rect">
            <a:avLst/>
          </a:prstGeom>
        </p:spPr>
        <p:txBody>
          <a:bodyPr wrap="square">
            <a:spAutoFit/>
          </a:bodyPr>
          <a:lstStyle/>
          <a:p>
            <a:pPr indent="266700">
              <a:lnSpc>
                <a:spcPct val="115000"/>
              </a:lnSpc>
              <a:spcAft>
                <a:spcPts val="0"/>
              </a:spcAft>
            </a:pPr>
            <a:r>
              <a:rPr lang="en-US" altLang="zh-CN" sz="1200" dirty="0" smtClean="0">
                <a:latin typeface="微软雅黑" panose="020B0503020204020204" pitchFamily="34" charset="-122"/>
                <a:ea typeface="微软雅黑" panose="020B0503020204020204" pitchFamily="34" charset="-122"/>
              </a:rPr>
              <a:t>  </a:t>
            </a:r>
            <a:endParaRPr lang="zh-CN" altLang="zh-CN" sz="1200" dirty="0">
              <a:latin typeface="微软雅黑" panose="020B0503020204020204" pitchFamily="34" charset="-122"/>
              <a:ea typeface="微软雅黑" panose="020B0503020204020204" pitchFamily="34" charset="-122"/>
            </a:endParaRPr>
          </a:p>
        </p:txBody>
      </p:sp>
      <p:sp>
        <p:nvSpPr>
          <p:cNvPr id="1048948" name="矩形 19"/>
          <p:cNvSpPr/>
          <p:nvPr/>
        </p:nvSpPr>
        <p:spPr>
          <a:xfrm>
            <a:off x="258274" y="1871400"/>
            <a:ext cx="8280920" cy="3046988"/>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pPr>
              <a:lnSpc>
                <a:spcPct val="200000"/>
              </a:lnSpc>
            </a:pPr>
            <a:r>
              <a:rPr lang="en-US" altLang="zh-CN" sz="1200" b="1" dirty="0" smtClean="0">
                <a:latin typeface="微软雅黑" panose="020B0503020204020204" pitchFamily="34" charset="-122"/>
                <a:ea typeface="微软雅黑" panose="020B0503020204020204" pitchFamily="34" charset="-122"/>
              </a:rPr>
              <a:t>2</a:t>
            </a:r>
            <a:r>
              <a:rPr lang="zh-CN" altLang="en-US" sz="1200" b="1" dirty="0" smtClean="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参数</a:t>
            </a:r>
            <a:r>
              <a:rPr lang="zh-CN" altLang="en-US" sz="1200" b="1" dirty="0" smtClean="0">
                <a:latin typeface="微软雅黑" panose="020B0503020204020204" pitchFamily="34" charset="-122"/>
                <a:ea typeface="微软雅黑" panose="020B0503020204020204" pitchFamily="34" charset="-122"/>
              </a:rPr>
              <a:t>设置 （</a:t>
            </a:r>
            <a:r>
              <a:rPr lang="zh-CN" altLang="en-US" sz="1200" b="1" dirty="0">
                <a:latin typeface="微软雅黑" panose="020B0503020204020204" pitchFamily="34" charset="-122"/>
                <a:ea typeface="微软雅黑" panose="020B0503020204020204" pitchFamily="34" charset="-122"/>
              </a:rPr>
              <a:t>标准</a:t>
            </a:r>
            <a:r>
              <a:rPr lang="en-US" altLang="zh-CN" sz="1200" b="1" dirty="0" smtClean="0">
                <a:latin typeface="微软雅黑" panose="020B0503020204020204" pitchFamily="34" charset="-122"/>
                <a:ea typeface="微软雅黑" panose="020B0503020204020204" pitchFamily="34" charset="-122"/>
              </a:rPr>
              <a:t>5.1</a:t>
            </a:r>
            <a:r>
              <a:rPr lang="zh-CN" altLang="en-US" sz="1200" b="1" dirty="0" smtClean="0">
                <a:latin typeface="微软雅黑" panose="020B0503020204020204" pitchFamily="34" charset="-122"/>
                <a:ea typeface="微软雅黑" panose="020B0503020204020204" pitchFamily="34" charset="-122"/>
              </a:rPr>
              <a:t>部分</a:t>
            </a:r>
            <a:r>
              <a:rPr lang="zh-CN" altLang="en-US" sz="1200" b="1" dirty="0">
                <a:latin typeface="微软雅黑" panose="020B0503020204020204" pitchFamily="34" charset="-122"/>
                <a:ea typeface="微软雅黑" panose="020B0503020204020204" pitchFamily="34" charset="-122"/>
              </a:rPr>
              <a:t>）</a:t>
            </a:r>
            <a:r>
              <a:rPr lang="en-US" altLang="zh-CN" sz="1200" b="1" dirty="0" smtClean="0">
                <a:latin typeface="微软雅黑" panose="020B0503020204020204" pitchFamily="34" charset="-122"/>
                <a:ea typeface="微软雅黑" panose="020B0503020204020204" pitchFamily="34" charset="-122"/>
              </a:rPr>
              <a:t>  </a:t>
            </a:r>
            <a:endParaRPr lang="en-US" altLang="zh-CN" sz="1200" b="1" dirty="0" smtClean="0">
              <a:latin typeface="微软雅黑" panose="020B0503020204020204" pitchFamily="34" charset="-122"/>
              <a:ea typeface="微软雅黑" panose="020B0503020204020204" pitchFamily="34" charset="-122"/>
            </a:endParaRPr>
          </a:p>
          <a:p>
            <a:pPr>
              <a:lnSpc>
                <a:spcPct val="200000"/>
              </a:lnSpc>
            </a:pPr>
            <a:r>
              <a:rPr lang="en-US" altLang="zh-CN" sz="1200" dirty="0" smtClean="0">
                <a:latin typeface="微软雅黑" panose="020B0503020204020204" pitchFamily="34" charset="-122"/>
                <a:ea typeface="微软雅黑" panose="020B0503020204020204" pitchFamily="34" charset="-122"/>
              </a:rPr>
              <a:t>      </a:t>
            </a:r>
            <a:r>
              <a:rPr lang="zh-CN" altLang="zh-CN" sz="1200" dirty="0" smtClean="0">
                <a:latin typeface="微软雅黑" panose="020B0503020204020204" pitchFamily="34" charset="-122"/>
                <a:ea typeface="微软雅黑" panose="020B0503020204020204" pitchFamily="34" charset="-122"/>
              </a:rPr>
              <a:t>为防止现场仪器</a:t>
            </a:r>
            <a:r>
              <a:rPr lang="zh-CN" altLang="en-US" sz="1200" dirty="0" smtClean="0">
                <a:latin typeface="微软雅黑" panose="020B0503020204020204" pitchFamily="34" charset="-122"/>
                <a:ea typeface="微软雅黑" panose="020B0503020204020204" pitchFamily="34" charset="-122"/>
              </a:rPr>
              <a:t>设置</a:t>
            </a:r>
            <a:r>
              <a:rPr lang="zh-CN" altLang="zh-CN" sz="1200" dirty="0" smtClean="0">
                <a:latin typeface="微软雅黑" panose="020B0503020204020204" pitchFamily="34" charset="-122"/>
                <a:ea typeface="微软雅黑" panose="020B0503020204020204" pitchFamily="34" charset="-122"/>
              </a:rPr>
              <a:t>不</a:t>
            </a:r>
            <a:r>
              <a:rPr lang="zh-CN" altLang="zh-CN" sz="1200" dirty="0">
                <a:latin typeface="微软雅黑" panose="020B0503020204020204" pitchFamily="34" charset="-122"/>
                <a:ea typeface="微软雅黑" panose="020B0503020204020204" pitchFamily="34" charset="-122"/>
              </a:rPr>
              <a:t>合理</a:t>
            </a:r>
            <a:r>
              <a:rPr lang="zh-CN" altLang="zh-CN" sz="1200" dirty="0" smtClean="0">
                <a:latin typeface="微软雅黑" panose="020B0503020204020204" pitchFamily="34" charset="-122"/>
                <a:ea typeface="微软雅黑" panose="020B0503020204020204" pitchFamily="34" charset="-122"/>
              </a:rPr>
              <a:t>的测试量程和</a:t>
            </a:r>
            <a:r>
              <a:rPr lang="zh-CN" altLang="en-US" sz="1200" dirty="0" smtClean="0">
                <a:latin typeface="微软雅黑" panose="020B0503020204020204" pitchFamily="34" charset="-122"/>
                <a:ea typeface="微软雅黑" panose="020B0503020204020204" pitchFamily="34" charset="-122"/>
              </a:rPr>
              <a:t>信号</a:t>
            </a:r>
            <a:r>
              <a:rPr lang="zh-CN" altLang="zh-CN" sz="1200" dirty="0" smtClean="0">
                <a:latin typeface="微软雅黑" panose="020B0503020204020204" pitchFamily="34" charset="-122"/>
                <a:ea typeface="微软雅黑" panose="020B0503020204020204" pitchFamily="34" charset="-122"/>
              </a:rPr>
              <a:t>采集量程，</a:t>
            </a:r>
            <a:r>
              <a:rPr lang="zh-CN" altLang="zh-CN" sz="1200" dirty="0">
                <a:latin typeface="微软雅黑" panose="020B0503020204020204" pitchFamily="34" charset="-122"/>
                <a:ea typeface="微软雅黑" panose="020B0503020204020204" pitchFamily="34" charset="-122"/>
              </a:rPr>
              <a:t>保证测定数据及采集数据的准确性，本次修订对参数的设置进行了两点</a:t>
            </a:r>
            <a:r>
              <a:rPr lang="zh-CN" altLang="zh-CN" sz="1200" dirty="0" smtClean="0">
                <a:latin typeface="微软雅黑" panose="020B0503020204020204" pitchFamily="34" charset="-122"/>
                <a:ea typeface="微软雅黑" panose="020B0503020204020204" pitchFamily="34" charset="-122"/>
              </a:rPr>
              <a:t>规定</a:t>
            </a:r>
            <a:r>
              <a:rPr lang="zh-CN" altLang="en-US" sz="1200" dirty="0" smtClean="0">
                <a:latin typeface="微软雅黑" panose="020B0503020204020204" pitchFamily="34" charset="-122"/>
                <a:ea typeface="微软雅黑" panose="020B0503020204020204" pitchFamily="34" charset="-122"/>
              </a:rPr>
              <a:t>：</a:t>
            </a:r>
            <a:endParaRPr lang="en-US" altLang="zh-CN" sz="1200" dirty="0" smtClean="0">
              <a:latin typeface="微软雅黑" panose="020B0503020204020204" pitchFamily="34" charset="-122"/>
              <a:ea typeface="微软雅黑" panose="020B0503020204020204" pitchFamily="34" charset="-122"/>
            </a:endParaRPr>
          </a:p>
          <a:p>
            <a:pPr>
              <a:lnSpc>
                <a:spcPct val="200000"/>
              </a:lnSpc>
            </a:pPr>
            <a:r>
              <a:rPr lang="zh-CN" altLang="zh-CN" sz="1200" dirty="0" smtClean="0">
                <a:latin typeface="微软雅黑" panose="020B0503020204020204" pitchFamily="34" charset="-122"/>
                <a:ea typeface="微软雅黑" panose="020B0503020204020204" pitchFamily="34" charset="-122"/>
              </a:rPr>
              <a:t>一</a:t>
            </a:r>
            <a:r>
              <a:rPr lang="zh-CN" altLang="zh-CN" sz="1200" dirty="0">
                <a:latin typeface="微软雅黑" panose="020B0503020204020204" pitchFamily="34" charset="-122"/>
                <a:ea typeface="微软雅黑" panose="020B0503020204020204" pitchFamily="34" charset="-122"/>
              </a:rPr>
              <a:t>是规定了现场量程设置的范围，量程的设置应尽量根据现场排放的实际浓度来进行设置，</a:t>
            </a:r>
            <a:r>
              <a:rPr lang="zh-CN" altLang="zh-CN" sz="1200" dirty="0">
                <a:solidFill>
                  <a:srgbClr val="FF0000"/>
                </a:solidFill>
                <a:latin typeface="微软雅黑" panose="020B0503020204020204" pitchFamily="34" charset="-122"/>
                <a:ea typeface="微软雅黑" panose="020B0503020204020204" pitchFamily="34" charset="-122"/>
              </a:rPr>
              <a:t>量程</a:t>
            </a:r>
            <a:r>
              <a:rPr lang="zh-CN" altLang="zh-CN" sz="1200" dirty="0" smtClean="0">
                <a:solidFill>
                  <a:srgbClr val="FF0000"/>
                </a:solidFill>
                <a:latin typeface="微软雅黑" panose="020B0503020204020204" pitchFamily="34" charset="-122"/>
                <a:ea typeface="微软雅黑" panose="020B0503020204020204" pitchFamily="34" charset="-122"/>
              </a:rPr>
              <a:t>上限</a:t>
            </a:r>
            <a:r>
              <a:rPr lang="zh-CN" altLang="en-US" sz="1200" dirty="0" smtClean="0">
                <a:solidFill>
                  <a:srgbClr val="FF0000"/>
                </a:solidFill>
                <a:latin typeface="微软雅黑" panose="020B0503020204020204" pitchFamily="34" charset="-122"/>
                <a:ea typeface="微软雅黑" panose="020B0503020204020204" pitchFamily="34" charset="-122"/>
              </a:rPr>
              <a:t>应设置为</a:t>
            </a:r>
            <a:r>
              <a:rPr lang="zh-CN" altLang="zh-CN" sz="1200" dirty="0" smtClean="0">
                <a:solidFill>
                  <a:srgbClr val="FF0000"/>
                </a:solidFill>
                <a:latin typeface="微软雅黑" panose="020B0503020204020204" pitchFamily="34" charset="-122"/>
                <a:ea typeface="微软雅黑" panose="020B0503020204020204" pitchFamily="34" charset="-122"/>
              </a:rPr>
              <a:t>排放</a:t>
            </a:r>
            <a:r>
              <a:rPr lang="zh-CN" altLang="zh-CN" sz="1200" dirty="0">
                <a:solidFill>
                  <a:srgbClr val="FF0000"/>
                </a:solidFill>
                <a:latin typeface="微软雅黑" panose="020B0503020204020204" pitchFamily="34" charset="-122"/>
                <a:ea typeface="微软雅黑" panose="020B0503020204020204" pitchFamily="34" charset="-122"/>
              </a:rPr>
              <a:t>标准限值</a:t>
            </a:r>
            <a:r>
              <a:rPr lang="zh-CN" altLang="zh-CN" sz="1200" dirty="0" smtClean="0">
                <a:solidFill>
                  <a:srgbClr val="FF0000"/>
                </a:solidFill>
                <a:latin typeface="微软雅黑" panose="020B0503020204020204" pitchFamily="34" charset="-122"/>
                <a:ea typeface="微软雅黑" panose="020B0503020204020204" pitchFamily="34" charset="-122"/>
              </a:rPr>
              <a:t>的</a:t>
            </a:r>
            <a:r>
              <a:rPr lang="en-US" altLang="zh-CN" sz="1200" dirty="0" smtClean="0">
                <a:solidFill>
                  <a:srgbClr val="FF0000"/>
                </a:solidFill>
                <a:latin typeface="微软雅黑" panose="020B0503020204020204" pitchFamily="34" charset="-122"/>
                <a:ea typeface="微软雅黑" panose="020B0503020204020204" pitchFamily="34" charset="-122"/>
              </a:rPr>
              <a:t>2~3</a:t>
            </a:r>
            <a:r>
              <a:rPr lang="zh-CN" altLang="zh-CN" sz="1200" dirty="0">
                <a:solidFill>
                  <a:srgbClr val="FF0000"/>
                </a:solidFill>
                <a:latin typeface="微软雅黑" panose="020B0503020204020204" pitchFamily="34" charset="-122"/>
                <a:ea typeface="微软雅黑" panose="020B0503020204020204" pitchFamily="34" charset="-122"/>
              </a:rPr>
              <a:t>倍</a:t>
            </a:r>
            <a:r>
              <a:rPr lang="zh-CN" altLang="zh-CN" sz="1200" dirty="0">
                <a:latin typeface="微软雅黑" panose="020B0503020204020204" pitchFamily="34" charset="-122"/>
                <a:ea typeface="微软雅黑" panose="020B0503020204020204" pitchFamily="34" charset="-122"/>
              </a:rPr>
              <a:t>，当实际水样排放浓度超出仪器量程设置时应采用手工方法进行监测，该规定可尽可能保证在线监测数据的准确性，对污染物排放进行有效监管</a:t>
            </a:r>
            <a:r>
              <a:rPr lang="zh-CN" altLang="zh-CN" sz="1200" dirty="0" smtClean="0">
                <a:latin typeface="微软雅黑" panose="020B0503020204020204" pitchFamily="34" charset="-122"/>
                <a:ea typeface="微软雅黑" panose="020B0503020204020204" pitchFamily="34" charset="-122"/>
              </a:rPr>
              <a:t>；</a:t>
            </a:r>
            <a:endParaRPr lang="en-US" altLang="zh-CN" sz="1200" dirty="0" smtClean="0">
              <a:latin typeface="微软雅黑" panose="020B0503020204020204" pitchFamily="34" charset="-122"/>
              <a:ea typeface="微软雅黑" panose="020B0503020204020204" pitchFamily="34" charset="-122"/>
            </a:endParaRPr>
          </a:p>
          <a:p>
            <a:pPr>
              <a:lnSpc>
                <a:spcPct val="200000"/>
              </a:lnSpc>
            </a:pPr>
            <a:r>
              <a:rPr lang="zh-CN" altLang="zh-CN" sz="1200" dirty="0" smtClean="0">
                <a:latin typeface="微软雅黑" panose="020B0503020204020204" pitchFamily="34" charset="-122"/>
                <a:ea typeface="微软雅黑" panose="020B0503020204020204" pitchFamily="34" charset="-122"/>
              </a:rPr>
              <a:t>二</a:t>
            </a:r>
            <a:r>
              <a:rPr lang="zh-CN" altLang="zh-CN" sz="1200" dirty="0">
                <a:latin typeface="微软雅黑" panose="020B0503020204020204" pitchFamily="34" charset="-122"/>
                <a:ea typeface="微软雅黑" panose="020B0503020204020204" pitchFamily="34" charset="-122"/>
              </a:rPr>
              <a:t>是针对现场数采仪模拟量采集的问题进行规定，要求数据采集传输仪的采集信号量程设置和转换污染物浓度量程设置与在线监测仪器设置的参数必须一致，可有效杜绝部分数据造假的问题（此类数据造假在现场查处较多）</a:t>
            </a:r>
            <a:r>
              <a:rPr lang="zh-CN" altLang="zh-CN" sz="1200" dirty="0" smtClean="0">
                <a:latin typeface="微软雅黑" panose="020B0503020204020204" pitchFamily="34" charset="-122"/>
                <a:ea typeface="微软雅黑" panose="020B0503020204020204" pitchFamily="34" charset="-122"/>
              </a:rPr>
              <a:t>。</a:t>
            </a:r>
            <a:endParaRPr lang="zh-CN" altLang="zh-CN" sz="1200" dirty="0">
              <a:latin typeface="微软雅黑" panose="020B0503020204020204" pitchFamily="34" charset="-122"/>
              <a:ea typeface="微软雅黑" panose="020B0503020204020204" pitchFamily="34" charset="-122"/>
            </a:endParaRPr>
          </a:p>
        </p:txBody>
      </p:sp>
      <p:pic>
        <p:nvPicPr>
          <p:cNvPr id="2097156" name="图片 4"/>
          <p:cNvPicPr>
            <a:picLocks noChangeAspect="1"/>
          </p:cNvPicPr>
          <p:nvPr/>
        </p:nvPicPr>
        <p:blipFill>
          <a:blip r:embed="rId1"/>
          <a:stretch>
            <a:fillRect/>
          </a:stretch>
        </p:blipFill>
        <p:spPr>
          <a:xfrm>
            <a:off x="1460271" y="5255821"/>
            <a:ext cx="5876925" cy="12573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advTm="19598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9"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pic>
        <p:nvPicPr>
          <p:cNvPr id="2097157" name="Picture 2" descr="141017采样系统示意图"/>
          <p:cNvPicPr>
            <a:picLocks noChangeAspect="1" noChangeArrowheads="1"/>
          </p:cNvPicPr>
          <p:nvPr/>
        </p:nvPicPr>
        <p:blipFill>
          <a:blip r:embed="rId1" cstate="print"/>
          <a:srcRect t="24846"/>
          <a:stretch>
            <a:fillRect/>
          </a:stretch>
        </p:blipFill>
        <p:spPr bwMode="auto">
          <a:xfrm>
            <a:off x="497554" y="2713811"/>
            <a:ext cx="7920880" cy="3307477"/>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
        <p:nvSpPr>
          <p:cNvPr id="1048950" name="圆角矩形 13"/>
          <p:cNvSpPr/>
          <p:nvPr/>
        </p:nvSpPr>
        <p:spPr bwMode="auto">
          <a:xfrm>
            <a:off x="3355280" y="6206289"/>
            <a:ext cx="1857375" cy="431800"/>
          </a:xfrm>
          <a:prstGeom prst="roundRect">
            <a:avLst/>
          </a:prstGeom>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eaLnBrk="1" fontAlgn="auto" hangingPunct="1">
              <a:spcBef>
                <a:spcPts val="0"/>
              </a:spcBef>
              <a:spcAft>
                <a:spcPts val="0"/>
              </a:spcAft>
            </a:pPr>
            <a:r>
              <a:rPr lang="zh-CN" altLang="en-US" dirty="0">
                <a:solidFill>
                  <a:schemeClr val="tx1"/>
                </a:solidFill>
                <a:latin typeface="微软雅黑" panose="020B0503020204020204" pitchFamily="34" charset="-122"/>
                <a:ea typeface="微软雅黑" panose="020B0503020204020204" pitchFamily="34" charset="-122"/>
              </a:rPr>
              <a:t>采样系统示意图</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1048951" name="矩形 7"/>
          <p:cNvSpPr/>
          <p:nvPr/>
        </p:nvSpPr>
        <p:spPr>
          <a:xfrm>
            <a:off x="323528" y="2017127"/>
            <a:ext cx="8112600" cy="461665"/>
          </a:xfrm>
          <a:prstGeom prst="rect">
            <a:avLst/>
          </a:prstGeom>
        </p:spPr>
        <p:txBody>
          <a:bodyPr wrap="square">
            <a:spAutoFit/>
          </a:bodyPr>
          <a:lstStyle/>
          <a:p>
            <a:r>
              <a:rPr lang="zh-CN" altLang="zh-CN" sz="1200" dirty="0"/>
              <a:t>原标准中，某时间段内的污染物排放浓度由固定时间点的瞬时样来</a:t>
            </a:r>
            <a:r>
              <a:rPr lang="zh-CN" altLang="zh-CN" sz="1200" dirty="0" smtClean="0"/>
              <a:t>表示。</a:t>
            </a:r>
            <a:r>
              <a:rPr lang="zh-CN" altLang="zh-CN" sz="1200" dirty="0"/>
              <a:t>本次修订将采用某时间段内的混合水样来代替，将能更科学的反应现场排污情况，并在一定程度上杜绝某些偷排漏排的情况发生。</a:t>
            </a:r>
            <a:endParaRPr lang="zh-CN" altLang="zh-CN" sz="1200" dirty="0"/>
          </a:p>
        </p:txBody>
      </p:sp>
      <p:sp>
        <p:nvSpPr>
          <p:cNvPr id="1048952" name="矩形 8"/>
          <p:cNvSpPr/>
          <p:nvPr/>
        </p:nvSpPr>
        <p:spPr>
          <a:xfrm>
            <a:off x="1043608" y="2989694"/>
            <a:ext cx="2664296" cy="2671554"/>
          </a:xfrm>
          <a:prstGeom prst="rect">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953" name="矩形 14"/>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8954" name="矩形 16"/>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6  </a:t>
            </a:r>
            <a:r>
              <a:rPr lang="zh-CN" altLang="en-US" b="1" dirty="0" smtClean="0">
                <a:solidFill>
                  <a:schemeClr val="bg1"/>
                </a:solidFill>
                <a:latin typeface="微软雅黑" panose="020B0503020204020204" pitchFamily="34" charset="-122"/>
                <a:ea typeface="微软雅黑" panose="020B0503020204020204" pitchFamily="34" charset="-122"/>
              </a:rPr>
              <a:t>采样方式</a:t>
            </a:r>
            <a:endParaRPr lang="zh-CN" altLang="en-US"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Tm="13185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5" name="灯片编号占位符 1"/>
          <p:cNvSpPr>
            <a:spLocks noGrp="1"/>
          </p:cNvSpPr>
          <p:nvPr>
            <p:ph type="sldNum" sz="quarter" idx="10"/>
          </p:nvPr>
        </p:nvSpPr>
        <p:spPr>
          <a:xfrm>
            <a:off x="8431088" y="6357938"/>
            <a:ext cx="533400" cy="244475"/>
          </a:xfrm>
        </p:spPr>
        <p:txBody>
          <a:bodyPr/>
          <a:lstStyle/>
          <a:p>
            <a:fld id="{19BD38D1-F954-4C47-8DA3-77D3CACCB40D}" type="slidenum">
              <a:rPr lang="zh-CN" altLang="en-US" smtClean="0"/>
            </a:fld>
            <a:endParaRPr lang="zh-CN" altLang="en-US" dirty="0"/>
          </a:p>
        </p:txBody>
      </p:sp>
      <p:sp>
        <p:nvSpPr>
          <p:cNvPr id="1048956" name="文本占位符 2"/>
          <p:cNvSpPr>
            <a:spLocks noGrp="1"/>
          </p:cNvSpPr>
          <p:nvPr>
            <p:ph type="body" sz="quarter" idx="11"/>
          </p:nvPr>
        </p:nvSpPr>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8957" name="矩形 18"/>
          <p:cNvSpPr/>
          <p:nvPr/>
        </p:nvSpPr>
        <p:spPr>
          <a:xfrm>
            <a:off x="1918310" y="2340625"/>
            <a:ext cx="5580714" cy="1384995"/>
          </a:xfrm>
          <a:prstGeom prst="rect">
            <a:avLst/>
          </a:prstGeom>
        </p:spPr>
        <p:txBody>
          <a:bodyPr wrap="square">
            <a:spAutoFit/>
          </a:bodyPr>
          <a:lstStyle/>
          <a:p>
            <a:pPr indent="396240">
              <a:lnSpc>
                <a:spcPct val="200000"/>
              </a:lnSpc>
            </a:pPr>
            <a:r>
              <a:rPr lang="zh-CN" altLang="en-US" sz="1050" dirty="0">
                <a:latin typeface="微软雅黑" panose="020B0503020204020204" pitchFamily="34" charset="-122"/>
                <a:ea typeface="微软雅黑" panose="020B0503020204020204" pitchFamily="34" charset="-122"/>
              </a:rPr>
              <a:t>每日从零点计时，每</a:t>
            </a:r>
            <a:r>
              <a:rPr lang="en-US" altLang="zh-CN" sz="1050" dirty="0">
                <a:solidFill>
                  <a:srgbClr val="FF0000"/>
                </a:solidFill>
                <a:latin typeface="微软雅黑" panose="020B0503020204020204" pitchFamily="34" charset="-122"/>
                <a:ea typeface="微软雅黑" panose="020B0503020204020204" pitchFamily="34" charset="-122"/>
              </a:rPr>
              <a:t>1</a:t>
            </a:r>
            <a:r>
              <a:rPr lang="zh-CN" altLang="en-US" sz="1050" dirty="0">
                <a:latin typeface="微软雅黑" panose="020B0503020204020204" pitchFamily="34" charset="-122"/>
                <a:ea typeface="微软雅黑" panose="020B0503020204020204" pitchFamily="34" charset="-122"/>
              </a:rPr>
              <a:t>小时为一个时间段，水质自动采样系统在该时段进行时间等比例采样（如：每</a:t>
            </a:r>
            <a:r>
              <a:rPr lang="en-US" altLang="zh-CN" sz="1050" dirty="0">
                <a:solidFill>
                  <a:srgbClr val="FF0000"/>
                </a:solidFill>
                <a:latin typeface="微软雅黑" panose="020B0503020204020204" pitchFamily="34" charset="-122"/>
                <a:ea typeface="微软雅黑" panose="020B0503020204020204" pitchFamily="34" charset="-122"/>
              </a:rPr>
              <a:t>15</a:t>
            </a:r>
            <a:r>
              <a:rPr lang="zh-CN" altLang="en-US" sz="1050" dirty="0">
                <a:latin typeface="微软雅黑" panose="020B0503020204020204" pitchFamily="34" charset="-122"/>
                <a:ea typeface="微软雅黑" panose="020B0503020204020204" pitchFamily="34" charset="-122"/>
              </a:rPr>
              <a:t>分钟采一次样，</a:t>
            </a:r>
            <a:r>
              <a:rPr lang="en-US" altLang="zh-CN" sz="1050" dirty="0">
                <a:latin typeface="微软雅黑" panose="020B0503020204020204" pitchFamily="34" charset="-122"/>
                <a:ea typeface="微软雅黑" panose="020B0503020204020204" pitchFamily="34" charset="-122"/>
              </a:rPr>
              <a:t>1</a:t>
            </a:r>
            <a:r>
              <a:rPr lang="zh-CN" altLang="en-US" sz="1050" dirty="0">
                <a:latin typeface="微软雅黑" panose="020B0503020204020204" pitchFamily="34" charset="-122"/>
                <a:ea typeface="微软雅黑" panose="020B0503020204020204" pitchFamily="34" charset="-122"/>
              </a:rPr>
              <a:t>小时内采集</a:t>
            </a:r>
            <a:r>
              <a:rPr lang="en-US" altLang="zh-CN" sz="1050" dirty="0">
                <a:latin typeface="微软雅黑" panose="020B0503020204020204" pitchFamily="34" charset="-122"/>
                <a:ea typeface="微软雅黑" panose="020B0503020204020204" pitchFamily="34" charset="-122"/>
              </a:rPr>
              <a:t>4</a:t>
            </a:r>
            <a:r>
              <a:rPr lang="zh-CN" altLang="en-US" sz="1050" dirty="0">
                <a:latin typeface="微软雅黑" panose="020B0503020204020204" pitchFamily="34" charset="-122"/>
                <a:ea typeface="微软雅黑" panose="020B0503020204020204" pitchFamily="34" charset="-122"/>
              </a:rPr>
              <a:t>次水样，保证该时间段内采集样品数量满足使用），水污染源分析仪测试该时段的混合水样，其测定结果应计为该时段的水污染源连续排放平均浓度</a:t>
            </a:r>
            <a:endParaRPr lang="zh-CN" altLang="en-US" sz="1050" dirty="0">
              <a:latin typeface="微软雅黑" panose="020B0503020204020204" pitchFamily="34" charset="-122"/>
              <a:ea typeface="微软雅黑" panose="020B0503020204020204" pitchFamily="34" charset="-122"/>
            </a:endParaRPr>
          </a:p>
        </p:txBody>
      </p:sp>
      <p:sp>
        <p:nvSpPr>
          <p:cNvPr id="1048958" name="矩形 19"/>
          <p:cNvSpPr/>
          <p:nvPr/>
        </p:nvSpPr>
        <p:spPr>
          <a:xfrm>
            <a:off x="1558270" y="1916832"/>
            <a:ext cx="3960440" cy="369332"/>
          </a:xfrm>
          <a:prstGeom prst="rect">
            <a:avLst/>
          </a:prstGeom>
          <a:solidFill>
            <a:srgbClr val="00B0F0"/>
          </a:solidFill>
        </p:spPr>
        <p:txBody>
          <a:bodyPr wrap="square">
            <a:spAutoFit/>
          </a:bodyPr>
          <a:lstStyle/>
          <a:p>
            <a:pPr eaLnBrk="1" hangingPunct="1">
              <a:spcBef>
                <a:spcPts val="1200"/>
              </a:spcBef>
              <a:buClr>
                <a:schemeClr val="accent2"/>
              </a:buClr>
              <a:buSzPct val="70000"/>
            </a:pPr>
            <a:r>
              <a:rPr lang="zh-CN" altLang="en-US" dirty="0" smtClean="0">
                <a:solidFill>
                  <a:schemeClr val="bg1"/>
                </a:solidFill>
                <a:latin typeface="微软雅黑" panose="020B0503020204020204" pitchFamily="34" charset="-122"/>
                <a:ea typeface="微软雅黑" panose="020B0503020204020204" pitchFamily="34" charset="-122"/>
              </a:rPr>
              <a:t>混合采样（水污染源分析仪）</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1048959" name="矩形 20"/>
          <p:cNvSpPr/>
          <p:nvPr/>
        </p:nvSpPr>
        <p:spPr>
          <a:xfrm>
            <a:off x="1518200" y="2435190"/>
            <a:ext cx="800219" cy="276999"/>
          </a:xfrm>
          <a:prstGeom prst="rect">
            <a:avLst/>
          </a:prstGeom>
          <a:solidFill>
            <a:schemeClr val="accent2">
              <a:lumMod val="75000"/>
            </a:schemeClr>
          </a:solidFill>
        </p:spPr>
        <p:txBody>
          <a:bodyPr wrap="none">
            <a:spAutoFit/>
          </a:bodyPr>
          <a:lstStyle/>
          <a:p>
            <a:pPr eaLnBrk="1" hangingPunct="1">
              <a:spcBef>
                <a:spcPts val="600"/>
              </a:spcBef>
              <a:buClr>
                <a:schemeClr val="accent2"/>
              </a:buClr>
              <a:buSzPct val="70000"/>
            </a:pPr>
            <a:r>
              <a:rPr lang="zh-CN" altLang="en-US" sz="1200" dirty="0" smtClean="0">
                <a:solidFill>
                  <a:schemeClr val="bg1"/>
                </a:solidFill>
                <a:latin typeface="微软雅黑" panose="020B0503020204020204" pitchFamily="34" charset="-122"/>
                <a:ea typeface="微软雅黑" panose="020B0503020204020204" pitchFamily="34" charset="-122"/>
              </a:rPr>
              <a:t>连续排放</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48960" name="矩形 22"/>
          <p:cNvSpPr/>
          <p:nvPr/>
        </p:nvSpPr>
        <p:spPr>
          <a:xfrm>
            <a:off x="1871952" y="3780785"/>
            <a:ext cx="5699080" cy="1384995"/>
          </a:xfrm>
          <a:prstGeom prst="rect">
            <a:avLst/>
          </a:prstGeom>
        </p:spPr>
        <p:txBody>
          <a:bodyPr wrap="square">
            <a:spAutoFit/>
          </a:bodyPr>
          <a:lstStyle/>
          <a:p>
            <a:pPr indent="396240">
              <a:lnSpc>
                <a:spcPct val="200000"/>
              </a:lnSpc>
            </a:pPr>
            <a:r>
              <a:rPr lang="zh-CN" altLang="en-US" sz="1050" dirty="0">
                <a:latin typeface="微软雅黑" panose="020B0503020204020204" pitchFamily="34" charset="-122"/>
                <a:ea typeface="微软雅黑" panose="020B0503020204020204" pitchFamily="34" charset="-122"/>
              </a:rPr>
              <a:t>每日从零点计时，每</a:t>
            </a:r>
            <a:r>
              <a:rPr lang="en-US" altLang="zh-CN" sz="1050" dirty="0">
                <a:latin typeface="微软雅黑" panose="020B0503020204020204" pitchFamily="34" charset="-122"/>
                <a:ea typeface="微软雅黑" panose="020B0503020204020204" pitchFamily="34" charset="-122"/>
              </a:rPr>
              <a:t>1</a:t>
            </a:r>
            <a:r>
              <a:rPr lang="zh-CN" altLang="en-US" sz="1050" dirty="0">
                <a:latin typeface="微软雅黑" panose="020B0503020204020204" pitchFamily="34" charset="-122"/>
                <a:ea typeface="微软雅黑" panose="020B0503020204020204" pitchFamily="34" charset="-122"/>
              </a:rPr>
              <a:t>小时为一个时间段，水质自动采样系统在该时段进行时间等比例（同连续排放模式）或流量等比例采样（依据现场实际排放量设置），采样结束后由水污染源分析仪测试该时段的混合水样，其测定结果应计为该时段的水污染源连续排放平均浓度。如果某个采样周期内所采样品无法满足仪器分析之用，则对该时段作无</a:t>
            </a:r>
            <a:r>
              <a:rPr lang="zh-CN" altLang="en-US" sz="1050" dirty="0" smtClean="0">
                <a:latin typeface="微软雅黑" panose="020B0503020204020204" pitchFamily="34" charset="-122"/>
                <a:ea typeface="微软雅黑" panose="020B0503020204020204" pitchFamily="34" charset="-122"/>
              </a:rPr>
              <a:t>数据处理</a:t>
            </a:r>
            <a:endParaRPr lang="zh-CN" altLang="en-US" sz="1050" dirty="0">
              <a:latin typeface="微软雅黑" panose="020B0503020204020204" pitchFamily="34" charset="-122"/>
              <a:ea typeface="微软雅黑" panose="020B0503020204020204" pitchFamily="34" charset="-122"/>
            </a:endParaRPr>
          </a:p>
        </p:txBody>
      </p:sp>
      <p:sp>
        <p:nvSpPr>
          <p:cNvPr id="1048961" name="矩形 25"/>
          <p:cNvSpPr/>
          <p:nvPr/>
        </p:nvSpPr>
        <p:spPr>
          <a:xfrm>
            <a:off x="1471841" y="3919414"/>
            <a:ext cx="800219" cy="276999"/>
          </a:xfrm>
          <a:prstGeom prst="rect">
            <a:avLst/>
          </a:prstGeom>
          <a:solidFill>
            <a:schemeClr val="accent2">
              <a:lumMod val="75000"/>
            </a:schemeClr>
          </a:solidFill>
        </p:spPr>
        <p:txBody>
          <a:bodyPr wrap="none">
            <a:spAutoFit/>
          </a:bodyPr>
          <a:lstStyle/>
          <a:p>
            <a:pPr eaLnBrk="1" hangingPunct="1">
              <a:spcBef>
                <a:spcPts val="600"/>
              </a:spcBef>
              <a:buClr>
                <a:schemeClr val="accent2"/>
              </a:buClr>
              <a:buSzPct val="70000"/>
            </a:pPr>
            <a:r>
              <a:rPr lang="zh-CN" altLang="en-US" sz="1200" dirty="0" smtClean="0">
                <a:solidFill>
                  <a:schemeClr val="bg1"/>
                </a:solidFill>
                <a:latin typeface="微软雅黑" panose="020B0503020204020204" pitchFamily="34" charset="-122"/>
                <a:ea typeface="微软雅黑" panose="020B0503020204020204" pitchFamily="34" charset="-122"/>
              </a:rPr>
              <a:t>间歇排放</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1048962" name="矩形 14"/>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8963" name="矩形 3"/>
          <p:cNvSpPr/>
          <p:nvPr/>
        </p:nvSpPr>
        <p:spPr>
          <a:xfrm>
            <a:off x="1403648" y="5887360"/>
            <a:ext cx="4273062" cy="269689"/>
          </a:xfrm>
          <a:prstGeom prst="rect">
            <a:avLst/>
          </a:prstGeom>
        </p:spPr>
        <p:txBody>
          <a:bodyPr wrap="square">
            <a:spAutoFit/>
          </a:bodyPr>
          <a:lstStyle/>
          <a:p>
            <a:pPr marL="226695" indent="43815">
              <a:lnSpc>
                <a:spcPct val="115000"/>
              </a:lnSpc>
              <a:spcAft>
                <a:spcPts val="0"/>
              </a:spcAft>
              <a:tabLst>
                <a:tab pos="457200" algn="l"/>
              </a:tabLst>
            </a:pPr>
            <a:r>
              <a:rPr lang="en-US" altLang="zh-CN" sz="1100" kern="100" dirty="0">
                <a:solidFill>
                  <a:srgbClr val="FF0000"/>
                </a:solidFill>
                <a:latin typeface="Times New Roman" panose="02020603050405020304" pitchFamily="18" charset="0"/>
                <a:cs typeface="Times New Roman" panose="02020603050405020304" pitchFamily="18" charset="0"/>
              </a:rPr>
              <a:t>pH</a:t>
            </a:r>
            <a:r>
              <a:rPr lang="zh-CN" altLang="zh-CN" sz="1100" kern="100" dirty="0">
                <a:solidFill>
                  <a:srgbClr val="FF0000"/>
                </a:solidFill>
                <a:latin typeface="Times New Roman" panose="02020603050405020304" pitchFamily="18" charset="0"/>
                <a:cs typeface="Times New Roman" panose="02020603050405020304" pitchFamily="18" charset="0"/>
              </a:rPr>
              <a:t>水质自动分析仪</a:t>
            </a:r>
            <a:r>
              <a:rPr lang="zh-CN" altLang="zh-CN" sz="1100" kern="100" dirty="0">
                <a:solidFill>
                  <a:srgbClr val="FF0000"/>
                </a:solidFill>
                <a:latin typeface="宋体" panose="02010600030101010101" pitchFamily="2" charset="-122"/>
                <a:cs typeface="Times New Roman" panose="02020603050405020304" pitchFamily="18" charset="0"/>
              </a:rPr>
              <a:t>、温度计和流量计采集瞬时水样进行分析。</a:t>
            </a:r>
            <a:endParaRPr lang="zh-CN" altLang="zh-CN" sz="1100" dirty="0">
              <a:solidFill>
                <a:srgbClr val="FF0000"/>
              </a:solidFill>
              <a:latin typeface="宋体" panose="02010600030101010101" pitchFamily="2" charset="-122"/>
              <a:cs typeface="Times New Roman" panose="02020603050405020304" pitchFamily="18" charset="0"/>
            </a:endParaRPr>
          </a:p>
        </p:txBody>
      </p:sp>
      <p:sp>
        <p:nvSpPr>
          <p:cNvPr id="1048964" name="矩形 16"/>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6  </a:t>
            </a:r>
            <a:r>
              <a:rPr lang="zh-CN" altLang="en-US" b="1" dirty="0" smtClean="0">
                <a:solidFill>
                  <a:schemeClr val="bg1"/>
                </a:solidFill>
                <a:latin typeface="微软雅黑" panose="020B0503020204020204" pitchFamily="34" charset="-122"/>
                <a:ea typeface="微软雅黑" panose="020B0503020204020204" pitchFamily="34" charset="-122"/>
              </a:rPr>
              <a:t>采样方式</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8965" name="矩形 17"/>
          <p:cNvSpPr/>
          <p:nvPr/>
        </p:nvSpPr>
        <p:spPr>
          <a:xfrm>
            <a:off x="1518199" y="5529781"/>
            <a:ext cx="1193197" cy="369332"/>
          </a:xfrm>
          <a:prstGeom prst="rect">
            <a:avLst/>
          </a:prstGeom>
          <a:solidFill>
            <a:srgbClr val="00B0F0"/>
          </a:solidFill>
        </p:spPr>
        <p:txBody>
          <a:bodyPr wrap="square">
            <a:spAutoFit/>
          </a:bodyPr>
          <a:lstStyle/>
          <a:p>
            <a:pPr eaLnBrk="1" hangingPunct="1">
              <a:spcBef>
                <a:spcPts val="1200"/>
              </a:spcBef>
              <a:buClr>
                <a:schemeClr val="accent2"/>
              </a:buClr>
              <a:buSzPct val="70000"/>
            </a:pPr>
            <a:r>
              <a:rPr lang="zh-CN" altLang="en-US" dirty="0" smtClean="0">
                <a:solidFill>
                  <a:schemeClr val="bg1"/>
                </a:solidFill>
                <a:latin typeface="微软雅黑" panose="020B0503020204020204" pitchFamily="34" charset="-122"/>
                <a:ea typeface="微软雅黑" panose="020B0503020204020204" pitchFamily="34" charset="-122"/>
              </a:rPr>
              <a:t>瞬时采样</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Tm="92391"/>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组合 15"/>
          <p:cNvGrpSpPr/>
          <p:nvPr/>
        </p:nvGrpSpPr>
        <p:grpSpPr bwMode="auto">
          <a:xfrm>
            <a:off x="357188" y="1578471"/>
            <a:ext cx="8358187" cy="2714625"/>
            <a:chOff x="142850" y="1714488"/>
            <a:chExt cx="8858250" cy="1376363"/>
          </a:xfrm>
        </p:grpSpPr>
        <p:pic>
          <p:nvPicPr>
            <p:cNvPr id="2097158" name="Picture 8" descr="C:\Documents and Settings\hepeng\Application Data\Tencent\Users\369193\QQ\WinTemp\RichOle\DTNJ52L__`BTQN@10V%HOCP.png"/>
            <p:cNvPicPr>
              <a:picLocks noChangeAspect="1" noChangeArrowheads="1"/>
            </p:cNvPicPr>
            <p:nvPr/>
          </p:nvPicPr>
          <p:blipFill>
            <a:blip r:embed="rId1" cstate="print"/>
            <a:srcRect t="13635" b="31818"/>
            <a:stretch>
              <a:fillRect/>
            </a:stretch>
          </p:blipFill>
          <p:spPr bwMode="auto">
            <a:xfrm>
              <a:off x="1000100" y="1714488"/>
              <a:ext cx="8001000" cy="571500"/>
            </a:xfrm>
            <a:prstGeom prst="rect">
              <a:avLst/>
            </a:prstGeom>
            <a:noFill/>
            <a:ln w="9525">
              <a:noFill/>
              <a:miter lim="800000"/>
              <a:headEnd/>
              <a:tailEnd/>
            </a:ln>
          </p:spPr>
        </p:pic>
        <p:sp>
          <p:nvSpPr>
            <p:cNvPr id="1048966" name="圆角矩形 6"/>
            <p:cNvSpPr/>
            <p:nvPr/>
          </p:nvSpPr>
          <p:spPr>
            <a:xfrm>
              <a:off x="142850" y="1928589"/>
              <a:ext cx="999392" cy="357371"/>
            </a:xfrm>
            <a:prstGeom prst="roundRect">
              <a:avLst/>
            </a:prstGeom>
            <a:noFill/>
            <a:ln>
              <a:noFill/>
            </a:ln>
          </p:spPr>
          <p:style>
            <a:lnRef idx="1">
              <a:schemeClr val="accent1"/>
            </a:lnRef>
            <a:fillRef idx="2">
              <a:schemeClr val="accent1"/>
            </a:fillRef>
            <a:effectRef idx="1">
              <a:schemeClr val="accent1"/>
            </a:effectRef>
            <a:fontRef idx="minor">
              <a:schemeClr val="dk1"/>
            </a:fontRef>
          </p:style>
          <p:txBody>
            <a:bodyPr anchor="ctr"/>
            <a:lstStyle/>
            <a:p>
              <a:pPr algn="ctr"/>
              <a:r>
                <a:rPr lang="zh-CN" altLang="en-US" sz="1400" dirty="0"/>
                <a:t>系统采样</a:t>
              </a:r>
              <a:endParaRPr lang="zh-CN" altLang="en-US" sz="1400" dirty="0"/>
            </a:p>
          </p:txBody>
        </p:sp>
        <p:sp>
          <p:nvSpPr>
            <p:cNvPr id="1048967" name="圆角矩形 7"/>
            <p:cNvSpPr/>
            <p:nvPr/>
          </p:nvSpPr>
          <p:spPr>
            <a:xfrm>
              <a:off x="142850" y="2429231"/>
              <a:ext cx="999392" cy="356567"/>
            </a:xfrm>
            <a:prstGeom prst="roundRect">
              <a:avLst/>
            </a:prstGeom>
            <a:noFill/>
            <a:ln>
              <a:noFill/>
            </a:ln>
          </p:spPr>
          <p:style>
            <a:lnRef idx="1">
              <a:schemeClr val="accent1"/>
            </a:lnRef>
            <a:fillRef idx="2">
              <a:schemeClr val="accent1"/>
            </a:fillRef>
            <a:effectRef idx="1">
              <a:schemeClr val="accent1"/>
            </a:effectRef>
            <a:fontRef idx="minor">
              <a:schemeClr val="dk1"/>
            </a:fontRef>
          </p:style>
          <p:txBody>
            <a:bodyPr anchor="ctr"/>
            <a:lstStyle/>
            <a:p>
              <a:pPr algn="ctr"/>
              <a:r>
                <a:rPr lang="zh-CN" altLang="en-US" sz="1400" dirty="0"/>
                <a:t>仪器采样</a:t>
              </a:r>
              <a:endParaRPr lang="zh-CN" altLang="en-US" sz="1400" dirty="0"/>
            </a:p>
          </p:txBody>
        </p:sp>
        <p:cxnSp>
          <p:nvCxnSpPr>
            <p:cNvPr id="3145782" name="直接箭头连接符 8"/>
            <p:cNvCxnSpPr/>
            <p:nvPr/>
          </p:nvCxnSpPr>
          <p:spPr>
            <a:xfrm rot="5400000" flipH="1" flipV="1">
              <a:off x="1677769" y="2465415"/>
              <a:ext cx="357371" cy="16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097159" name="Picture 9" descr="C:\Documents and Settings\hepeng\Application Data\Tencent\Users\369193\QQ\WinTemp\RichOle\`SX1]HN0{VY$8O@VQ$DVTU6.png"/>
            <p:cNvPicPr>
              <a:picLocks noChangeAspect="1" noChangeArrowheads="1"/>
            </p:cNvPicPr>
            <p:nvPr/>
          </p:nvPicPr>
          <p:blipFill>
            <a:blip r:embed="rId2" cstate="print"/>
            <a:srcRect l="1785"/>
            <a:stretch>
              <a:fillRect/>
            </a:stretch>
          </p:blipFill>
          <p:spPr bwMode="auto">
            <a:xfrm>
              <a:off x="1071537" y="2214551"/>
              <a:ext cx="7858125" cy="876300"/>
            </a:xfrm>
            <a:prstGeom prst="rect">
              <a:avLst/>
            </a:prstGeom>
            <a:noFill/>
            <a:ln w="9525">
              <a:noFill/>
              <a:miter lim="800000"/>
              <a:headEnd/>
              <a:tailEnd/>
            </a:ln>
          </p:spPr>
        </p:pic>
        <p:sp>
          <p:nvSpPr>
            <p:cNvPr id="1048968" name="左大括号 10"/>
            <p:cNvSpPr/>
            <p:nvPr/>
          </p:nvSpPr>
          <p:spPr>
            <a:xfrm rot="16200000">
              <a:off x="1374964" y="2053784"/>
              <a:ext cx="321956" cy="501379"/>
            </a:xfrm>
            <a:prstGeom prst="leftBrace">
              <a:avLst>
                <a:gd name="adj1" fmla="val 8333"/>
                <a:gd name="adj2" fmla="val 92927"/>
              </a:avLst>
            </a:prstGeom>
          </p:spPr>
          <p:style>
            <a:lnRef idx="1">
              <a:schemeClr val="accent1"/>
            </a:lnRef>
            <a:fillRef idx="0">
              <a:schemeClr val="accent1"/>
            </a:fillRef>
            <a:effectRef idx="0">
              <a:schemeClr val="accent1"/>
            </a:effectRef>
            <a:fontRef idx="minor">
              <a:schemeClr val="tx1"/>
            </a:fontRef>
          </p:style>
          <p:txBody>
            <a:bodyPr anchor="ctr"/>
            <a:lstStyle/>
            <a:p>
              <a:pPr algn="ctr"/>
              <a:endParaRPr lang="zh-CN" altLang="en-US"/>
            </a:p>
          </p:txBody>
        </p:sp>
        <p:sp>
          <p:nvSpPr>
            <p:cNvPr id="1048969" name="左大括号 11"/>
            <p:cNvSpPr/>
            <p:nvPr/>
          </p:nvSpPr>
          <p:spPr>
            <a:xfrm rot="16200000">
              <a:off x="1982659" y="2053381"/>
              <a:ext cx="391981" cy="501379"/>
            </a:xfrm>
            <a:prstGeom prst="leftBrace">
              <a:avLst>
                <a:gd name="adj1" fmla="val 6287"/>
                <a:gd name="adj2" fmla="val 92927"/>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lang="zh-CN" altLang="en-US"/>
            </a:p>
          </p:txBody>
        </p:sp>
        <p:sp>
          <p:nvSpPr>
            <p:cNvPr id="1048970" name="左大括号 12"/>
            <p:cNvSpPr/>
            <p:nvPr/>
          </p:nvSpPr>
          <p:spPr>
            <a:xfrm rot="16200000">
              <a:off x="2553054" y="2090442"/>
              <a:ext cx="393591" cy="499697"/>
            </a:xfrm>
            <a:prstGeom prst="leftBrace">
              <a:avLst>
                <a:gd name="adj1" fmla="val 6287"/>
                <a:gd name="adj2" fmla="val 92927"/>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lang="zh-CN" altLang="en-US"/>
            </a:p>
          </p:txBody>
        </p:sp>
        <p:sp>
          <p:nvSpPr>
            <p:cNvPr id="1048971" name="左大括号 13"/>
            <p:cNvSpPr/>
            <p:nvPr/>
          </p:nvSpPr>
          <p:spPr>
            <a:xfrm rot="16200000">
              <a:off x="3125097" y="2090442"/>
              <a:ext cx="393591" cy="499697"/>
            </a:xfrm>
            <a:prstGeom prst="leftBrace">
              <a:avLst>
                <a:gd name="adj1" fmla="val 6287"/>
                <a:gd name="adj2" fmla="val 92927"/>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lang="zh-CN" altLang="en-US"/>
            </a:p>
          </p:txBody>
        </p:sp>
        <p:cxnSp>
          <p:nvCxnSpPr>
            <p:cNvPr id="3145783" name="直接连接符 14"/>
            <p:cNvCxnSpPr/>
            <p:nvPr/>
          </p:nvCxnSpPr>
          <p:spPr>
            <a:xfrm>
              <a:off x="3785416" y="2355986"/>
              <a:ext cx="1500771" cy="1610"/>
            </a:xfrm>
            <a:prstGeom prst="line">
              <a:avLst/>
            </a:prstGeom>
            <a:ln w="38100">
              <a:solidFill>
                <a:srgbClr val="00B0F0"/>
              </a:solidFill>
              <a:prstDash val="lgDashDot"/>
            </a:ln>
          </p:spPr>
          <p:style>
            <a:lnRef idx="1">
              <a:schemeClr val="accent1"/>
            </a:lnRef>
            <a:fillRef idx="0">
              <a:schemeClr val="accent1"/>
            </a:fillRef>
            <a:effectRef idx="0">
              <a:schemeClr val="accent1"/>
            </a:effectRef>
            <a:fontRef idx="minor">
              <a:schemeClr val="tx1"/>
            </a:fontRef>
          </p:style>
        </p:cxnSp>
      </p:grpSp>
      <p:sp>
        <p:nvSpPr>
          <p:cNvPr id="1048972"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973" name="矩形 18"/>
          <p:cNvSpPr/>
          <p:nvPr/>
        </p:nvSpPr>
        <p:spPr>
          <a:xfrm>
            <a:off x="1835696"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a:t>
            </a:r>
            <a:endParaRPr lang="zh-CN" altLang="en-US" sz="800" dirty="0"/>
          </a:p>
        </p:txBody>
      </p:sp>
      <p:sp>
        <p:nvSpPr>
          <p:cNvPr id="1048974" name="矩形 19"/>
          <p:cNvSpPr/>
          <p:nvPr/>
        </p:nvSpPr>
        <p:spPr>
          <a:xfrm>
            <a:off x="2370585" y="170863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2</a:t>
            </a:r>
            <a:endParaRPr lang="zh-CN" altLang="en-US" sz="800" dirty="0"/>
          </a:p>
        </p:txBody>
      </p:sp>
      <p:sp>
        <p:nvSpPr>
          <p:cNvPr id="1048975" name="矩形 20"/>
          <p:cNvSpPr/>
          <p:nvPr/>
        </p:nvSpPr>
        <p:spPr>
          <a:xfrm>
            <a:off x="2905474"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3</a:t>
            </a:r>
            <a:endParaRPr lang="zh-CN" altLang="en-US" sz="800" dirty="0"/>
          </a:p>
        </p:txBody>
      </p:sp>
      <p:sp>
        <p:nvSpPr>
          <p:cNvPr id="1048976" name="矩形 21"/>
          <p:cNvSpPr/>
          <p:nvPr/>
        </p:nvSpPr>
        <p:spPr>
          <a:xfrm>
            <a:off x="3462970"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4</a:t>
            </a:r>
            <a:endParaRPr lang="zh-CN" altLang="en-US" sz="800" dirty="0"/>
          </a:p>
        </p:txBody>
      </p:sp>
      <p:sp>
        <p:nvSpPr>
          <p:cNvPr id="1048977" name="文本占位符 2"/>
          <p:cNvSpPr txBox="1"/>
          <p:nvPr/>
        </p:nvSpPr>
        <p:spPr>
          <a:xfrm>
            <a:off x="500034" y="440196"/>
            <a:ext cx="7215238" cy="500063"/>
          </a:xfrm>
          <a:prstGeom prst="rect">
            <a:avLst/>
          </a:prstGeom>
        </p:spPr>
        <p:txBody>
          <a:bodyPr/>
          <a:lstStyle>
            <a:lvl1pPr marL="319405" indent="-319405" algn="l" rtl="0" eaLnBrk="1" fontAlgn="auto" hangingPunct="1">
              <a:spcBef>
                <a:spcPts val="0"/>
              </a:spcBef>
              <a:spcAft>
                <a:spcPts val="0"/>
              </a:spcAft>
              <a:buClr>
                <a:schemeClr val="accent2"/>
              </a:buClr>
              <a:buSzPct val="60000"/>
              <a:buFont typeface="Wingdings" panose="05000000000000000000" pitchFamily="2" charset="2"/>
              <a:buNone/>
              <a:defRPr lang="en-US" altLang="zh-CN" sz="2400" b="1" kern="1200" dirty="0" smtClean="0">
                <a:solidFill>
                  <a:schemeClr val="accent1">
                    <a:lumMod val="50000"/>
                  </a:schemeClr>
                </a:solidFill>
                <a:latin typeface="微软雅黑" panose="020B0503020204020204" pitchFamily="34" charset="-122"/>
                <a:ea typeface="微软雅黑" panose="020B0503020204020204" pitchFamily="34" charset="-122"/>
                <a:cs typeface="+mn-cs"/>
              </a:defRPr>
            </a:lvl1pPr>
            <a:lvl2pPr marL="640080"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panose="05000000000000000000"/>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panose="05000000000000000000"/>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panose="05000000000000000000"/>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panose="05000000000000000000"/>
              <a:buChar char="§"/>
              <a:defRPr kumimoji="0" sz="1800" kern="1200" baseline="0">
                <a:solidFill>
                  <a:schemeClr val="tx1"/>
                </a:solidFill>
                <a:latin typeface="+mn-lt"/>
                <a:ea typeface="+mn-ea"/>
                <a:cs typeface="+mn-cs"/>
              </a:defRPr>
            </a:lvl9pPr>
          </a:lstStyle>
          <a:p>
            <a:r>
              <a:rPr lang="en-US" altLang="zh-CN" dirty="0" smtClean="0"/>
              <a:t>2.3  </a:t>
            </a:r>
            <a:r>
              <a:rPr lang="zh-CN" altLang="en-US" dirty="0" smtClean="0"/>
              <a:t>主要修订点</a:t>
            </a:r>
            <a:endParaRPr lang="zh-CN" altLang="en-US" dirty="0"/>
          </a:p>
        </p:txBody>
      </p:sp>
      <p:sp>
        <p:nvSpPr>
          <p:cNvPr id="1048978" name="矩形 24"/>
          <p:cNvSpPr/>
          <p:nvPr/>
        </p:nvSpPr>
        <p:spPr>
          <a:xfrm>
            <a:off x="3952838"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5</a:t>
            </a:r>
            <a:endParaRPr lang="zh-CN" altLang="en-US" sz="800" dirty="0"/>
          </a:p>
        </p:txBody>
      </p:sp>
      <p:sp>
        <p:nvSpPr>
          <p:cNvPr id="1048979" name="矩形 25"/>
          <p:cNvSpPr/>
          <p:nvPr/>
        </p:nvSpPr>
        <p:spPr>
          <a:xfrm>
            <a:off x="4487727" y="170863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6</a:t>
            </a:r>
            <a:endParaRPr lang="zh-CN" altLang="en-US" sz="800" dirty="0"/>
          </a:p>
        </p:txBody>
      </p:sp>
      <p:sp>
        <p:nvSpPr>
          <p:cNvPr id="1048980" name="矩形 26"/>
          <p:cNvSpPr/>
          <p:nvPr/>
        </p:nvSpPr>
        <p:spPr>
          <a:xfrm>
            <a:off x="5022616"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7</a:t>
            </a:r>
            <a:endParaRPr lang="zh-CN" altLang="en-US" sz="800" dirty="0"/>
          </a:p>
        </p:txBody>
      </p:sp>
      <p:sp>
        <p:nvSpPr>
          <p:cNvPr id="1048981" name="矩形 27"/>
          <p:cNvSpPr/>
          <p:nvPr/>
        </p:nvSpPr>
        <p:spPr>
          <a:xfrm>
            <a:off x="5580112"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8</a:t>
            </a:r>
            <a:endParaRPr lang="zh-CN" altLang="en-US" sz="800" dirty="0"/>
          </a:p>
        </p:txBody>
      </p:sp>
      <p:sp>
        <p:nvSpPr>
          <p:cNvPr id="1048982" name="矩形 28"/>
          <p:cNvSpPr/>
          <p:nvPr/>
        </p:nvSpPr>
        <p:spPr>
          <a:xfrm>
            <a:off x="6156176" y="1700808"/>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9</a:t>
            </a:r>
            <a:endParaRPr lang="zh-CN" altLang="en-US" sz="800" dirty="0"/>
          </a:p>
        </p:txBody>
      </p:sp>
      <p:sp>
        <p:nvSpPr>
          <p:cNvPr id="1048983" name="矩形 29"/>
          <p:cNvSpPr/>
          <p:nvPr/>
        </p:nvSpPr>
        <p:spPr>
          <a:xfrm>
            <a:off x="6691065" y="1708638"/>
            <a:ext cx="30447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10</a:t>
            </a:r>
            <a:endParaRPr lang="zh-CN" altLang="en-US" sz="800" dirty="0"/>
          </a:p>
        </p:txBody>
      </p:sp>
      <p:sp>
        <p:nvSpPr>
          <p:cNvPr id="1048984" name="矩形 30"/>
          <p:cNvSpPr/>
          <p:nvPr/>
        </p:nvSpPr>
        <p:spPr>
          <a:xfrm>
            <a:off x="7225954" y="1700808"/>
            <a:ext cx="298374"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11</a:t>
            </a:r>
            <a:endParaRPr lang="zh-CN" altLang="en-US" sz="800" dirty="0"/>
          </a:p>
        </p:txBody>
      </p:sp>
      <p:sp>
        <p:nvSpPr>
          <p:cNvPr id="1048985" name="矩形 31"/>
          <p:cNvSpPr/>
          <p:nvPr/>
        </p:nvSpPr>
        <p:spPr>
          <a:xfrm>
            <a:off x="7783450" y="1700808"/>
            <a:ext cx="316942"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12</a:t>
            </a:r>
            <a:endParaRPr lang="zh-CN" altLang="en-US" sz="800" dirty="0"/>
          </a:p>
        </p:txBody>
      </p:sp>
      <p:sp>
        <p:nvSpPr>
          <p:cNvPr id="1048986" name="矩形 32"/>
          <p:cNvSpPr/>
          <p:nvPr/>
        </p:nvSpPr>
        <p:spPr>
          <a:xfrm>
            <a:off x="1835696"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a:t>
            </a:r>
            <a:endParaRPr lang="zh-CN" altLang="en-US" sz="800" dirty="0"/>
          </a:p>
        </p:txBody>
      </p:sp>
      <p:sp>
        <p:nvSpPr>
          <p:cNvPr id="1048987" name="矩形 33"/>
          <p:cNvSpPr/>
          <p:nvPr/>
        </p:nvSpPr>
        <p:spPr>
          <a:xfrm>
            <a:off x="2370585" y="306896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2</a:t>
            </a:r>
            <a:endParaRPr lang="zh-CN" altLang="en-US" sz="800" dirty="0"/>
          </a:p>
        </p:txBody>
      </p:sp>
      <p:sp>
        <p:nvSpPr>
          <p:cNvPr id="1048988" name="矩形 34"/>
          <p:cNvSpPr/>
          <p:nvPr/>
        </p:nvSpPr>
        <p:spPr>
          <a:xfrm>
            <a:off x="2905474"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3</a:t>
            </a:r>
            <a:endParaRPr lang="zh-CN" altLang="en-US" sz="800" dirty="0"/>
          </a:p>
        </p:txBody>
      </p:sp>
      <p:sp>
        <p:nvSpPr>
          <p:cNvPr id="1048989" name="矩形 35"/>
          <p:cNvSpPr/>
          <p:nvPr/>
        </p:nvSpPr>
        <p:spPr>
          <a:xfrm>
            <a:off x="3462970"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4</a:t>
            </a:r>
            <a:endParaRPr lang="zh-CN" altLang="en-US" sz="800" dirty="0"/>
          </a:p>
        </p:txBody>
      </p:sp>
      <p:sp>
        <p:nvSpPr>
          <p:cNvPr id="1048990" name="矩形 36"/>
          <p:cNvSpPr/>
          <p:nvPr/>
        </p:nvSpPr>
        <p:spPr>
          <a:xfrm>
            <a:off x="3952838"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5</a:t>
            </a:r>
            <a:endParaRPr lang="zh-CN" altLang="en-US" sz="800" dirty="0"/>
          </a:p>
        </p:txBody>
      </p:sp>
      <p:sp>
        <p:nvSpPr>
          <p:cNvPr id="1048991" name="矩形 37"/>
          <p:cNvSpPr/>
          <p:nvPr/>
        </p:nvSpPr>
        <p:spPr>
          <a:xfrm>
            <a:off x="4487727" y="306896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6</a:t>
            </a:r>
            <a:endParaRPr lang="zh-CN" altLang="en-US" sz="800" dirty="0"/>
          </a:p>
        </p:txBody>
      </p:sp>
      <p:sp>
        <p:nvSpPr>
          <p:cNvPr id="1048992" name="矩形 38"/>
          <p:cNvSpPr/>
          <p:nvPr/>
        </p:nvSpPr>
        <p:spPr>
          <a:xfrm>
            <a:off x="5022616"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7</a:t>
            </a:r>
            <a:endParaRPr lang="zh-CN" altLang="en-US" sz="800" dirty="0"/>
          </a:p>
        </p:txBody>
      </p:sp>
      <p:sp>
        <p:nvSpPr>
          <p:cNvPr id="1048993" name="矩形 39"/>
          <p:cNvSpPr/>
          <p:nvPr/>
        </p:nvSpPr>
        <p:spPr>
          <a:xfrm>
            <a:off x="5580112"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8</a:t>
            </a:r>
            <a:endParaRPr lang="zh-CN" altLang="en-US" sz="800" dirty="0"/>
          </a:p>
        </p:txBody>
      </p:sp>
      <p:sp>
        <p:nvSpPr>
          <p:cNvPr id="1048994" name="矩形 40"/>
          <p:cNvSpPr/>
          <p:nvPr/>
        </p:nvSpPr>
        <p:spPr>
          <a:xfrm>
            <a:off x="6156176" y="3061130"/>
            <a:ext cx="14401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9</a:t>
            </a:r>
            <a:endParaRPr lang="zh-CN" altLang="en-US" sz="800" dirty="0"/>
          </a:p>
        </p:txBody>
      </p:sp>
      <p:sp>
        <p:nvSpPr>
          <p:cNvPr id="1048995" name="矩形 41"/>
          <p:cNvSpPr/>
          <p:nvPr/>
        </p:nvSpPr>
        <p:spPr>
          <a:xfrm>
            <a:off x="6691065" y="3068960"/>
            <a:ext cx="304476"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10</a:t>
            </a:r>
            <a:endParaRPr lang="zh-CN" altLang="en-US" sz="800" dirty="0"/>
          </a:p>
        </p:txBody>
      </p:sp>
      <p:sp>
        <p:nvSpPr>
          <p:cNvPr id="1048996" name="矩形 42"/>
          <p:cNvSpPr/>
          <p:nvPr/>
        </p:nvSpPr>
        <p:spPr>
          <a:xfrm>
            <a:off x="7225954" y="3061130"/>
            <a:ext cx="298374"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11</a:t>
            </a:r>
            <a:endParaRPr lang="zh-CN" altLang="en-US" sz="800" dirty="0"/>
          </a:p>
        </p:txBody>
      </p:sp>
      <p:sp>
        <p:nvSpPr>
          <p:cNvPr id="1048997" name="矩形 43"/>
          <p:cNvSpPr/>
          <p:nvPr/>
        </p:nvSpPr>
        <p:spPr>
          <a:xfrm>
            <a:off x="7783450" y="3061130"/>
            <a:ext cx="316942" cy="21602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800" dirty="0" smtClean="0"/>
              <a:t>12</a:t>
            </a:r>
            <a:endParaRPr lang="zh-CN" altLang="en-US" sz="800" dirty="0"/>
          </a:p>
        </p:txBody>
      </p:sp>
      <p:sp>
        <p:nvSpPr>
          <p:cNvPr id="1048998" name="Rectangle 3"/>
          <p:cNvSpPr txBox="1">
            <a:spLocks noChangeArrowheads="1"/>
          </p:cNvSpPr>
          <p:nvPr/>
        </p:nvSpPr>
        <p:spPr bwMode="auto">
          <a:xfrm>
            <a:off x="500063" y="4429124"/>
            <a:ext cx="7358062" cy="2312243"/>
          </a:xfrm>
          <a:prstGeom prst="rect">
            <a:avLst/>
          </a:prstGeom>
          <a:noFill/>
          <a:ln>
            <a:miter lim="800000"/>
          </a:ln>
        </p:spPr>
        <p:txBody>
          <a:bodyPr/>
          <a:lstStyle/>
          <a:p>
            <a:pPr marL="319405" marR="0" lvl="0" indent="-319405" algn="l" defTabSz="914400" rtl="0" eaLnBrk="1" fontAlgn="base" latinLnBrk="0" hangingPunct="1">
              <a:lnSpc>
                <a:spcPct val="130000"/>
              </a:lnSpc>
              <a:spcBef>
                <a:spcPts val="700"/>
              </a:spcBef>
              <a:spcAft>
                <a:spcPct val="0"/>
              </a:spcAft>
              <a:buClr>
                <a:schemeClr val="accent2"/>
              </a:buClr>
              <a:buSzPct val="60000"/>
              <a:buFont typeface="Wingdings" panose="05000000000000000000" pitchFamily="2" charset="2"/>
              <a:buNone/>
            </a:pPr>
            <a:r>
              <a:rPr kumimoji="0" lang="zh-CN" altLang="en-US"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rPr>
              <a:t>●  </a:t>
            </a:r>
            <a:r>
              <a:rPr kumimoji="0" lang="zh-CN" altLang="en-US"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rPr>
              <a:t>瞬时样→混合样 </a:t>
            </a:r>
            <a:endParaRPr kumimoji="0" lang="en-US" altLang="zh-CN"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endParaRPr>
          </a:p>
          <a:p>
            <a:pPr marL="319405" lvl="0" indent="-319405" eaLnBrk="1" hangingPunct="1">
              <a:lnSpc>
                <a:spcPct val="130000"/>
              </a:lnSpc>
              <a:spcBef>
                <a:spcPts val="700"/>
              </a:spcBef>
              <a:buClr>
                <a:schemeClr val="accent2"/>
              </a:buClr>
              <a:buSzPct val="60000"/>
            </a:pPr>
            <a:r>
              <a:rPr kumimoji="0" lang="zh-CN" altLang="en-US" sz="2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rPr>
              <a:t> </a:t>
            </a:r>
            <a:r>
              <a:rPr kumimoji="0" lang="zh-CN" altLang="en-US" sz="2000" b="0" i="0" u="none" strike="noStrike" kern="1200" cap="none" spc="0" normalizeH="0" noProof="0" dirty="0" smtClean="0">
                <a:ln>
                  <a:noFill/>
                </a:ln>
                <a:solidFill>
                  <a:schemeClr val="tx1"/>
                </a:solidFill>
                <a:effectLst/>
                <a:uLnTx/>
                <a:uFillTx/>
                <a:latin typeface="微软雅黑" panose="020B0503020204020204" pitchFamily="34" charset="-122"/>
                <a:ea typeface="微软雅黑" panose="020B0503020204020204" pitchFamily="34" charset="-122"/>
              </a:rPr>
              <a:t>   </a:t>
            </a:r>
            <a:r>
              <a:rPr kumimoji="0" lang="zh-CN" altLang="en-US" sz="24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rPr>
              <a:t>样品更具代表性  </a:t>
            </a:r>
            <a:endPar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endParaRPr>
          </a:p>
          <a:p>
            <a:pPr marL="319405" lvl="0" indent="-319405" eaLnBrk="1" hangingPunct="1">
              <a:lnSpc>
                <a:spcPct val="130000"/>
              </a:lnSpc>
              <a:spcBef>
                <a:spcPts val="700"/>
              </a:spcBef>
              <a:buClr>
                <a:schemeClr val="accent2"/>
              </a:buClr>
              <a:buSzPct val="60000"/>
            </a:pPr>
            <a:r>
              <a:rPr lang="zh-CN" altLang="en-US" sz="2400" dirty="0" smtClean="0">
                <a:solidFill>
                  <a:srgbClr val="FF0000"/>
                </a:solidFill>
                <a:latin typeface="微软雅黑" panose="020B0503020204020204" pitchFamily="34" charset="-122"/>
                <a:ea typeface="微软雅黑" panose="020B0503020204020204" pitchFamily="34" charset="-122"/>
              </a:rPr>
              <a:t>   ￮</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rPr>
              <a:t>防止间歇性偷排 </a:t>
            </a:r>
            <a:endParaRPr kumimoji="0" lang="en-US" altLang="zh-CN"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endParaRPr>
          </a:p>
          <a:p>
            <a:pPr marL="319405" lvl="0" indent="-319405" eaLnBrk="1" hangingPunct="1">
              <a:lnSpc>
                <a:spcPct val="130000"/>
              </a:lnSpc>
              <a:spcBef>
                <a:spcPts val="700"/>
              </a:spcBef>
              <a:buClr>
                <a:schemeClr val="accent2"/>
              </a:buClr>
              <a:buSzPct val="60000"/>
            </a:pP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rPr>
              <a:t>     </a:t>
            </a:r>
            <a:r>
              <a:rPr lang="zh-CN" altLang="en-US" sz="2400" dirty="0" smtClean="0">
                <a:solidFill>
                  <a:srgbClr val="FF0000"/>
                </a:solidFill>
                <a:latin typeface="微软雅黑" panose="020B0503020204020204" pitchFamily="34" charset="-122"/>
                <a:ea typeface="微软雅黑" panose="020B0503020204020204" pitchFamily="34" charset="-122"/>
              </a:rPr>
              <a:t>￮</a:t>
            </a:r>
            <a:r>
              <a:rPr kumimoji="0" lang="zh-CN" altLang="en-US" sz="16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rPr>
              <a:t>实际水样比对</a:t>
            </a:r>
            <a:endParaRPr kumimoji="0" lang="en-US" altLang="zh-CN" sz="20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endParaRPr>
          </a:p>
          <a:p>
            <a:pPr marL="319405" marR="0" lvl="0" indent="-319405" algn="l" defTabSz="914400" rtl="0" eaLnBrk="1" fontAlgn="base" latinLnBrk="0" hangingPunct="1">
              <a:lnSpc>
                <a:spcPct val="130000"/>
              </a:lnSpc>
              <a:spcBef>
                <a:spcPts val="700"/>
              </a:spcBef>
              <a:spcAft>
                <a:spcPct val="0"/>
              </a:spcAft>
              <a:buClr>
                <a:schemeClr val="accent2"/>
              </a:buClr>
              <a:buSzPct val="60000"/>
              <a:buFont typeface="Wingdings" panose="05000000000000000000" pitchFamily="2" charset="2"/>
              <a:buNone/>
            </a:pPr>
            <a:endParaRPr kumimoji="0" lang="en-US" altLang="zh-CN"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endParaRPr>
          </a:p>
          <a:p>
            <a:pPr marL="319405" marR="0" lvl="0" indent="-319405" algn="l" defTabSz="914400" rtl="0" eaLnBrk="1" fontAlgn="base" latinLnBrk="0" hangingPunct="1">
              <a:lnSpc>
                <a:spcPct val="130000"/>
              </a:lnSpc>
              <a:spcBef>
                <a:spcPts val="700"/>
              </a:spcBef>
              <a:spcAft>
                <a:spcPct val="0"/>
              </a:spcAft>
              <a:buClr>
                <a:schemeClr val="accent2"/>
              </a:buClr>
              <a:buSzPct val="60000"/>
              <a:buFont typeface="Wingdings" panose="05000000000000000000" pitchFamily="2" charset="2"/>
              <a:buNone/>
            </a:pPr>
            <a:endParaRPr kumimoji="0" lang="en-US" altLang="zh-CN" sz="20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endParaRPr>
          </a:p>
          <a:p>
            <a:pPr marL="319405" marR="0" lvl="0" indent="-319405" algn="l" defTabSz="914400" rtl="0" eaLnBrk="1" fontAlgn="base" latinLnBrk="0" hangingPunct="1">
              <a:lnSpc>
                <a:spcPct val="130000"/>
              </a:lnSpc>
              <a:spcBef>
                <a:spcPts val="700"/>
              </a:spcBef>
              <a:spcAft>
                <a:spcPct val="0"/>
              </a:spcAft>
              <a:buClr>
                <a:schemeClr val="accent2"/>
              </a:buClr>
              <a:buSzPct val="60000"/>
              <a:buFont typeface="Wingdings" panose="05000000000000000000" pitchFamily="2" charset="2"/>
              <a:buNone/>
            </a:pPr>
            <a:endParaRPr kumimoji="0" lang="en-US" altLang="zh-CN" sz="1400" b="0" i="0" u="none" strike="noStrike" kern="1200" cap="none" spc="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endParaRPr>
          </a:p>
          <a:p>
            <a:pPr marL="319405" marR="0" lvl="0" indent="-319405" algn="l" defTabSz="914400" rtl="0" eaLnBrk="1" fontAlgn="base" latinLnBrk="0" hangingPunct="1">
              <a:lnSpc>
                <a:spcPct val="130000"/>
              </a:lnSpc>
              <a:spcBef>
                <a:spcPts val="700"/>
              </a:spcBef>
              <a:spcAft>
                <a:spcPct val="0"/>
              </a:spcAft>
              <a:buClr>
                <a:schemeClr val="accent2"/>
              </a:buClr>
              <a:buSzPct val="60000"/>
              <a:buFont typeface="Wingdings" panose="05000000000000000000" pitchFamily="2" charset="2"/>
              <a:buNone/>
            </a:pPr>
            <a:endParaRPr kumimoji="0" lang="en-US" altLang="zh-CN" sz="3200" b="0" i="0" u="none" strike="noStrike" kern="1200" cap="none" spc="0" normalizeH="0" baseline="0" noProof="0" dirty="0" smtClean="0">
              <a:ln>
                <a:noFill/>
              </a:ln>
              <a:solidFill>
                <a:schemeClr val="tx1"/>
              </a:solidFill>
              <a:effectLst/>
              <a:uLnTx/>
              <a:uFillTx/>
              <a:latin typeface="微软雅黑" panose="020B0503020204020204" pitchFamily="34" charset="-122"/>
              <a:ea typeface="微软雅黑" panose="020B0503020204020204" pitchFamily="34" charset="-122"/>
            </a:endParaRPr>
          </a:p>
        </p:txBody>
      </p:sp>
    </p:spTree>
  </p:cSld>
  <p:clrMapOvr>
    <a:masterClrMapping/>
  </p:clrMapOvr>
  <p:transition spd="slow" advTm="234548"/>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9"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000" name="矩形 7"/>
          <p:cNvSpPr/>
          <p:nvPr/>
        </p:nvSpPr>
        <p:spPr>
          <a:xfrm>
            <a:off x="715773" y="5373216"/>
            <a:ext cx="8072494" cy="1354217"/>
          </a:xfrm>
          <a:prstGeom prst="rect">
            <a:avLst/>
          </a:prstGeom>
        </p:spPr>
        <p:txBody>
          <a:bodyPr wrap="square">
            <a:spAutoFit/>
          </a:bodyPr>
          <a:lstStyle/>
          <a:p>
            <a:pPr>
              <a:lnSpc>
                <a:spcPct val="150000"/>
              </a:lnSpc>
              <a:spcBef>
                <a:spcPts val="1200"/>
              </a:spcBef>
            </a:pPr>
            <a:r>
              <a:rPr lang="zh-CN" altLang="en-US" sz="1200" dirty="0">
                <a:solidFill>
                  <a:srgbClr val="FF0000"/>
                </a:solidFill>
                <a:latin typeface="微软雅黑" panose="020B0503020204020204" pitchFamily="34" charset="-122"/>
                <a:ea typeface="微软雅黑" panose="020B0503020204020204" pitchFamily="34" charset="-122"/>
              </a:rPr>
              <a:t>▲</a:t>
            </a:r>
            <a:r>
              <a:rPr lang="zh-CN" altLang="en-US" sz="1200" dirty="0" smtClean="0">
                <a:latin typeface="微软雅黑" panose="020B0503020204020204" pitchFamily="34" charset="-122"/>
                <a:ea typeface="微软雅黑" panose="020B0503020204020204" pitchFamily="34" charset="-122"/>
              </a:rPr>
              <a:t>数据采集传输仪应在分析仪测定完成后开始采集分析仪的输出信号</a:t>
            </a:r>
            <a:r>
              <a:rPr lang="en-US" altLang="zh-CN" sz="1200" dirty="0" smtClean="0">
                <a:latin typeface="微软雅黑" panose="020B0503020204020204" pitchFamily="34" charset="-122"/>
                <a:ea typeface="微软雅黑" panose="020B0503020204020204" pitchFamily="34" charset="-122"/>
              </a:rPr>
              <a:t>,</a:t>
            </a:r>
            <a:r>
              <a:rPr lang="zh-CN" altLang="en-US" sz="1200" dirty="0" smtClean="0">
                <a:latin typeface="微软雅黑" panose="020B0503020204020204" pitchFamily="34" charset="-122"/>
                <a:ea typeface="微软雅黑" panose="020B0503020204020204" pitchFamily="34" charset="-122"/>
              </a:rPr>
              <a:t>并在</a:t>
            </a:r>
            <a:r>
              <a:rPr lang="en-US" altLang="zh-CN" sz="1200" dirty="0" smtClean="0">
                <a:latin typeface="微软雅黑" panose="020B0503020204020204" pitchFamily="34" charset="-122"/>
                <a:ea typeface="微软雅黑" panose="020B0503020204020204" pitchFamily="34" charset="-122"/>
              </a:rPr>
              <a:t>10</a:t>
            </a:r>
            <a:r>
              <a:rPr lang="zh-CN" altLang="en-US" sz="1200" dirty="0" smtClean="0">
                <a:latin typeface="微软雅黑" panose="020B0503020204020204" pitchFamily="34" charset="-122"/>
                <a:ea typeface="微软雅黑" panose="020B0503020204020204" pitchFamily="34" charset="-122"/>
              </a:rPr>
              <a:t>分钟内将数据上报平台，监测数据个数不小于污水累计排放小时数；</a:t>
            </a:r>
            <a:endParaRPr lang="en-US" altLang="zh-CN" sz="1200" dirty="0" smtClean="0">
              <a:latin typeface="微软雅黑" panose="020B0503020204020204" pitchFamily="34" charset="-122"/>
              <a:ea typeface="微软雅黑" panose="020B0503020204020204" pitchFamily="34" charset="-122"/>
            </a:endParaRPr>
          </a:p>
          <a:p>
            <a:pPr>
              <a:lnSpc>
                <a:spcPct val="150000"/>
              </a:lnSpc>
              <a:spcBef>
                <a:spcPts val="1200"/>
              </a:spcBef>
            </a:pPr>
            <a:r>
              <a:rPr lang="zh-CN" altLang="en-US" sz="1200" dirty="0" smtClean="0">
                <a:solidFill>
                  <a:srgbClr val="FF0000"/>
                </a:solidFill>
                <a:latin typeface="微软雅黑" panose="020B0503020204020204" pitchFamily="34" charset="-122"/>
                <a:ea typeface="微软雅黑" panose="020B0503020204020204" pitchFamily="34" charset="-122"/>
              </a:rPr>
              <a:t>▲</a:t>
            </a:r>
            <a:r>
              <a:rPr lang="zh-CN" altLang="en-US" sz="1200" dirty="0" smtClean="0">
                <a:latin typeface="微软雅黑" panose="020B0503020204020204" pitchFamily="34" charset="-122"/>
                <a:ea typeface="微软雅黑" panose="020B0503020204020204" pitchFamily="34" charset="-122"/>
              </a:rPr>
              <a:t>在线分析仪</a:t>
            </a:r>
            <a:r>
              <a:rPr lang="zh-CN" altLang="en-US" sz="1200" dirty="0">
                <a:latin typeface="微软雅黑" panose="020B0503020204020204" pitchFamily="34" charset="-122"/>
                <a:ea typeface="微软雅黑" panose="020B0503020204020204" pitchFamily="34" charset="-122"/>
              </a:rPr>
              <a:t>器存储的测定结果的时间标记应为该分析仪从混匀桶内开始采样的时间，测定结果代表该采样周期内污染物平均浓度，数据采集传输仪上报数据时报文内的时间标记同分析仪测量结果存储的时间标记</a:t>
            </a:r>
            <a:r>
              <a:rPr lang="zh-CN" altLang="en-US" sz="1100" dirty="0" smtClean="0">
                <a:latin typeface="微软雅黑" panose="020B0503020204020204" pitchFamily="34" charset="-122"/>
                <a:ea typeface="微软雅黑" panose="020B0503020204020204" pitchFamily="34" charset="-122"/>
              </a:rPr>
              <a:t>。</a:t>
            </a:r>
            <a:endParaRPr lang="en-US" altLang="zh-CN" sz="1200" dirty="0">
              <a:latin typeface="微软雅黑" panose="020B0503020204020204" pitchFamily="34" charset="-122"/>
              <a:ea typeface="微软雅黑" panose="020B0503020204020204" pitchFamily="34" charset="-122"/>
            </a:endParaRPr>
          </a:p>
        </p:txBody>
      </p:sp>
      <p:sp>
        <p:nvSpPr>
          <p:cNvPr id="1049001" name="矩形 10"/>
          <p:cNvSpPr/>
          <p:nvPr/>
        </p:nvSpPr>
        <p:spPr>
          <a:xfrm>
            <a:off x="611560" y="1805915"/>
            <a:ext cx="8280920" cy="1200329"/>
          </a:xfrm>
          <a:prstGeom prst="rect">
            <a:avLst/>
          </a:prstGeom>
        </p:spPr>
        <p:txBody>
          <a:bodyPr wrap="square">
            <a:spAutoFit/>
          </a:bodyPr>
          <a:lstStyle/>
          <a:p>
            <a:pPr>
              <a:lnSpc>
                <a:spcPct val="150000"/>
              </a:lnSpc>
            </a:pPr>
            <a:r>
              <a:rPr lang="en-US" altLang="zh-CN" sz="1200" dirty="0" smtClean="0">
                <a:latin typeface="微软雅黑" panose="020B0503020204020204" pitchFamily="34" charset="-122"/>
                <a:ea typeface="微软雅黑" panose="020B0503020204020204" pitchFamily="34" charset="-122"/>
              </a:rPr>
              <a:t>     </a:t>
            </a:r>
            <a:r>
              <a:rPr lang="zh-CN" altLang="zh-CN" sz="1200" dirty="0" smtClean="0">
                <a:latin typeface="微软雅黑" panose="020B0503020204020204" pitchFamily="34" charset="-122"/>
                <a:ea typeface="微软雅黑" panose="020B0503020204020204" pitchFamily="34" charset="-122"/>
              </a:rPr>
              <a:t>原</a:t>
            </a:r>
            <a:r>
              <a:rPr lang="zh-CN" altLang="zh-CN" sz="1200" dirty="0">
                <a:latin typeface="微软雅黑" panose="020B0503020204020204" pitchFamily="34" charset="-122"/>
                <a:ea typeface="微软雅黑" panose="020B0503020204020204" pitchFamily="34" charset="-122"/>
              </a:rPr>
              <a:t>标准中，未对数据的采集和上报进行具体规定，只规定了每天的数据个数，在现场的实际运行中，因各个运维单位的理解不一致，导致了现场数据意义的不明确，无法满足环境管理的要求。本次修订对数据的采集点、采集时间、上报时报文内的时间标记以及分析仪、数采仪存储数据时的时间的标记都做了具体的规定，同时进一步明确了某个时间点的数据代表的是哪个时间段的污染物排放浓度。</a:t>
            </a:r>
            <a:endParaRPr lang="zh-CN" altLang="en-US" sz="1200" dirty="0">
              <a:latin typeface="微软雅黑" panose="020B0503020204020204" pitchFamily="34" charset="-122"/>
              <a:ea typeface="微软雅黑" panose="020B0503020204020204" pitchFamily="34" charset="-122"/>
            </a:endParaRPr>
          </a:p>
        </p:txBody>
      </p:sp>
      <p:sp>
        <p:nvSpPr>
          <p:cNvPr id="1049002"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主要修订点</a:t>
            </a:r>
            <a:endParaRPr lang="zh-CN" altLang="en-US" dirty="0"/>
          </a:p>
        </p:txBody>
      </p:sp>
      <p:sp>
        <p:nvSpPr>
          <p:cNvPr id="1049003" name="矩形 11"/>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新增</a:t>
            </a:r>
            <a:endParaRPr lang="zh-CN" altLang="en-US" sz="1400" dirty="0">
              <a:latin typeface="华文彩云" panose="02010800040101010101" pitchFamily="2" charset="-122"/>
              <a:ea typeface="华文彩云" panose="02010800040101010101" pitchFamily="2" charset="-122"/>
            </a:endParaRPr>
          </a:p>
        </p:txBody>
      </p:sp>
      <p:sp>
        <p:nvSpPr>
          <p:cNvPr id="1049004" name="矩形 14"/>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6  </a:t>
            </a:r>
            <a:r>
              <a:rPr lang="zh-CN" altLang="en-US" b="1" dirty="0" smtClean="0">
                <a:solidFill>
                  <a:schemeClr val="bg1"/>
                </a:solidFill>
                <a:latin typeface="微软雅黑" panose="020B0503020204020204" pitchFamily="34" charset="-122"/>
                <a:ea typeface="微软雅黑" panose="020B0503020204020204" pitchFamily="34" charset="-122"/>
              </a:rPr>
              <a:t>数据上报</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005" name="圆角矩形 8"/>
          <p:cNvSpPr/>
          <p:nvPr/>
        </p:nvSpPr>
        <p:spPr>
          <a:xfrm>
            <a:off x="7000892" y="3286124"/>
            <a:ext cx="1407955" cy="288032"/>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ltLang="zh-CN" sz="900" dirty="0" smtClean="0">
              <a:solidFill>
                <a:schemeClr val="bg1"/>
              </a:solidFill>
              <a:latin typeface="微软雅黑" panose="020B0503020204020204" pitchFamily="34" charset="-122"/>
              <a:ea typeface="微软雅黑" panose="020B0503020204020204" pitchFamily="34" charset="-122"/>
            </a:endParaRPr>
          </a:p>
          <a:p>
            <a:pPr algn="ctr"/>
            <a:endParaRPr lang="en-US" altLang="zh-CN" sz="900" dirty="0">
              <a:solidFill>
                <a:schemeClr val="bg1"/>
              </a:solidFill>
              <a:latin typeface="微软雅黑" panose="020B0503020204020204" pitchFamily="34" charset="-122"/>
              <a:ea typeface="微软雅黑" panose="020B0503020204020204" pitchFamily="34" charset="-122"/>
            </a:endParaRPr>
          </a:p>
          <a:p>
            <a:pPr algn="ctr"/>
            <a:r>
              <a:rPr lang="zh-CN" altLang="en-US" sz="900" dirty="0" smtClean="0">
                <a:solidFill>
                  <a:schemeClr val="bg1"/>
                </a:solidFill>
                <a:latin typeface="微软雅黑" panose="020B0503020204020204" pitchFamily="34" charset="-122"/>
                <a:ea typeface="微软雅黑" panose="020B0503020204020204" pitchFamily="34" charset="-122"/>
              </a:rPr>
              <a:t>三</a:t>
            </a:r>
            <a:r>
              <a:rPr lang="zh-CN" altLang="en-US" sz="900" dirty="0">
                <a:solidFill>
                  <a:schemeClr val="bg1"/>
                </a:solidFill>
                <a:latin typeface="微软雅黑" panose="020B0503020204020204" pitchFamily="34" charset="-122"/>
                <a:ea typeface="微软雅黑" panose="020B0503020204020204" pitchFamily="34" charset="-122"/>
              </a:rPr>
              <a:t>方时间不一致，无法进行比对</a:t>
            </a:r>
            <a:endParaRPr lang="zh-CN" altLang="en-US" sz="900" dirty="0">
              <a:solidFill>
                <a:schemeClr val="bg1"/>
              </a:solidFill>
              <a:latin typeface="微软雅黑" panose="020B0503020204020204" pitchFamily="34" charset="-122"/>
              <a:ea typeface="微软雅黑" panose="020B0503020204020204" pitchFamily="34" charset="-122"/>
            </a:endParaRPr>
          </a:p>
          <a:p>
            <a:pPr algn="ctr"/>
            <a:endParaRPr lang="zh-CN" altLang="en-US" dirty="0">
              <a:solidFill>
                <a:schemeClr val="bg1"/>
              </a:solidFill>
            </a:endParaRPr>
          </a:p>
        </p:txBody>
      </p:sp>
      <p:sp>
        <p:nvSpPr>
          <p:cNvPr id="1049006" name="圆角矩形 9"/>
          <p:cNvSpPr/>
          <p:nvPr/>
        </p:nvSpPr>
        <p:spPr>
          <a:xfrm>
            <a:off x="7000892" y="4071942"/>
            <a:ext cx="1407955" cy="288032"/>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chemeClr val="bg1"/>
                </a:solidFill>
                <a:latin typeface="微软雅黑" panose="020B0503020204020204" pitchFamily="34" charset="-122"/>
                <a:ea typeface="微软雅黑" panose="020B0503020204020204" pitchFamily="34" charset="-122"/>
              </a:rPr>
              <a:t>剔除无意义数据</a:t>
            </a:r>
            <a:endParaRPr lang="zh-CN" altLang="en-US" sz="900" dirty="0">
              <a:solidFill>
                <a:schemeClr val="bg1"/>
              </a:solidFill>
              <a:latin typeface="微软雅黑" panose="020B0503020204020204" pitchFamily="34" charset="-122"/>
              <a:ea typeface="微软雅黑" panose="020B0503020204020204" pitchFamily="34" charset="-122"/>
            </a:endParaRPr>
          </a:p>
        </p:txBody>
      </p:sp>
      <p:sp>
        <p:nvSpPr>
          <p:cNvPr id="1049007" name="圆角矩形 12"/>
          <p:cNvSpPr/>
          <p:nvPr/>
        </p:nvSpPr>
        <p:spPr>
          <a:xfrm>
            <a:off x="7000892" y="4857760"/>
            <a:ext cx="1407955" cy="288032"/>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lnSpc>
                <a:spcPts val="2300"/>
              </a:lnSpc>
              <a:spcBef>
                <a:spcPts val="1200"/>
              </a:spcBef>
            </a:pPr>
            <a:r>
              <a:rPr lang="zh-CN" altLang="en-US" sz="900" dirty="0" smtClean="0">
                <a:solidFill>
                  <a:schemeClr val="bg1"/>
                </a:solidFill>
                <a:latin typeface="微软雅黑" panose="020B0503020204020204" pitchFamily="34" charset="-122"/>
                <a:ea typeface="微软雅黑" panose="020B0503020204020204" pitchFamily="34" charset="-122"/>
              </a:rPr>
              <a:t>数据</a:t>
            </a:r>
            <a:r>
              <a:rPr lang="zh-CN" altLang="en-US" sz="900" dirty="0">
                <a:solidFill>
                  <a:schemeClr val="bg1"/>
                </a:solidFill>
                <a:latin typeface="微软雅黑" panose="020B0503020204020204" pitchFamily="34" charset="-122"/>
                <a:ea typeface="微软雅黑" panose="020B0503020204020204" pitchFamily="34" charset="-122"/>
              </a:rPr>
              <a:t>标记更</a:t>
            </a:r>
            <a:r>
              <a:rPr lang="zh-CN" altLang="en-US" sz="900" dirty="0" smtClean="0">
                <a:solidFill>
                  <a:schemeClr val="bg1"/>
                </a:solidFill>
                <a:latin typeface="微软雅黑" panose="020B0503020204020204" pitchFamily="34" charset="-122"/>
                <a:ea typeface="微软雅黑" panose="020B0503020204020204" pitchFamily="34" charset="-122"/>
              </a:rPr>
              <a:t>明确</a:t>
            </a:r>
            <a:endParaRPr lang="zh-CN" altLang="en-US" sz="900" dirty="0">
              <a:solidFill>
                <a:schemeClr val="bg1"/>
              </a:solidFill>
              <a:latin typeface="微软雅黑" panose="020B0503020204020204" pitchFamily="34" charset="-122"/>
              <a:ea typeface="微软雅黑" panose="020B0503020204020204" pitchFamily="34" charset="-122"/>
            </a:endParaRPr>
          </a:p>
        </p:txBody>
      </p:sp>
      <p:pic>
        <p:nvPicPr>
          <p:cNvPr id="12" name="图片 11" descr="L6LGN0P$IZ_H0}ADSR]F8`V.png"/>
          <p:cNvPicPr>
            <a:picLocks noChangeAspect="1"/>
          </p:cNvPicPr>
          <p:nvPr/>
        </p:nvPicPr>
        <p:blipFill>
          <a:blip r:embed="rId1"/>
          <a:stretch>
            <a:fillRect/>
          </a:stretch>
        </p:blipFill>
        <p:spPr>
          <a:xfrm>
            <a:off x="1428728" y="2927192"/>
            <a:ext cx="5214974" cy="2543889"/>
          </a:xfrm>
          <a:prstGeom prst="rect">
            <a:avLst/>
          </a:prstGeom>
        </p:spPr>
      </p:pic>
    </p:spTree>
  </p:cSld>
  <p:clrMapOvr>
    <a:masterClrMapping/>
  </p:clrMapOvr>
  <p:transition spd="slow" advTm="14162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1" name="灯片编号占位符 1"/>
          <p:cNvSpPr>
            <a:spLocks noGrp="1"/>
          </p:cNvSpPr>
          <p:nvPr>
            <p:ph type="sldNum" sz="quarter" idx="10"/>
          </p:nvPr>
        </p:nvSpPr>
        <p:spPr>
          <a:xfrm>
            <a:off x="8539194" y="6424885"/>
            <a:ext cx="533400" cy="244475"/>
          </a:xfrm>
        </p:spPr>
        <p:txBody>
          <a:bodyPr/>
          <a:lstStyle/>
          <a:p>
            <a:fld id="{19BD38D1-F954-4C47-8DA3-77D3CACCB40D}" type="slidenum">
              <a:rPr lang="zh-CN" altLang="en-US" smtClean="0"/>
            </a:fld>
            <a:endParaRPr lang="zh-CN" altLang="en-US" dirty="0"/>
          </a:p>
        </p:txBody>
      </p:sp>
      <p:sp>
        <p:nvSpPr>
          <p:cNvPr id="1048582" name="文本占位符 5"/>
          <p:cNvSpPr>
            <a:spLocks noGrp="1"/>
          </p:cNvSpPr>
          <p:nvPr>
            <p:ph type="body" sz="quarter" idx="11"/>
          </p:nvPr>
        </p:nvSpPr>
        <p:spPr>
          <a:xfrm>
            <a:off x="500034" y="785794"/>
            <a:ext cx="3429024" cy="1071570"/>
          </a:xfrm>
        </p:spPr>
        <p:txBody>
          <a:bodyPr/>
          <a:lstStyle/>
          <a:p>
            <a:r>
              <a:rPr lang="zh-CN" altLang="en-US" dirty="0" smtClean="0"/>
              <a:t>目录</a:t>
            </a:r>
            <a:endParaRPr dirty="0" smtClean="0"/>
          </a:p>
          <a:p>
            <a:r>
              <a:rPr dirty="0" smtClean="0"/>
              <a:t>Contents</a:t>
            </a:r>
            <a:endParaRPr dirty="0" smtClean="0"/>
          </a:p>
        </p:txBody>
      </p:sp>
      <p:sp>
        <p:nvSpPr>
          <p:cNvPr id="1048583" name="矩形 6"/>
          <p:cNvSpPr/>
          <p:nvPr/>
        </p:nvSpPr>
        <p:spPr>
          <a:xfrm>
            <a:off x="3214694" y="2256254"/>
            <a:ext cx="5715024" cy="2021840"/>
          </a:xfrm>
          <a:prstGeom prst="rect">
            <a:avLst/>
          </a:prstGeom>
        </p:spPr>
        <p:txBody>
          <a:bodyPr wrap="square">
            <a:spAutoFit/>
          </a:bodyPr>
          <a:lstStyle/>
          <a:p>
            <a:pPr marL="319405" lvl="0" indent="-319405" eaLnBrk="1" fontAlgn="auto" hangingPunct="1">
              <a:lnSpc>
                <a:spcPct val="130000"/>
              </a:lnSpc>
              <a:spcBef>
                <a:spcPts val="0"/>
              </a:spcBef>
              <a:spcAft>
                <a:spcPts val="0"/>
              </a:spcAft>
              <a:buClr>
                <a:srgbClr val="DD8047"/>
              </a:buClr>
              <a:buSzPct val="60000"/>
              <a:buFont typeface="Wingdings" panose="05000000000000000000" pitchFamily="2" charset="2"/>
              <a:buChar char="n"/>
            </a:pPr>
            <a:r>
              <a:rPr lang="zh-CN" altLang="en-US" sz="2700" dirty="0" smtClean="0">
                <a:latin typeface="微软雅黑" panose="020B0503020204020204" pitchFamily="34" charset="-122"/>
                <a:ea typeface="微软雅黑" panose="020B0503020204020204" pitchFamily="34" charset="-122"/>
              </a:rPr>
              <a:t> 标准修订的背景</a:t>
            </a:r>
            <a:endParaRPr lang="en-US" altLang="zh-CN" sz="2700" dirty="0" smtClean="0">
              <a:latin typeface="微软雅黑" panose="020B0503020204020204" pitchFamily="34" charset="-122"/>
              <a:ea typeface="微软雅黑" panose="020B0503020204020204" pitchFamily="34" charset="-122"/>
            </a:endParaRPr>
          </a:p>
          <a:p>
            <a:pPr marL="457200" lvl="0" indent="-457200" eaLnBrk="1" fontAlgn="auto" hangingPunct="1">
              <a:lnSpc>
                <a:spcPct val="130000"/>
              </a:lnSpc>
              <a:spcBef>
                <a:spcPts val="0"/>
              </a:spcBef>
              <a:spcAft>
                <a:spcPts val="0"/>
              </a:spcAft>
              <a:buClr>
                <a:srgbClr val="DD8047"/>
              </a:buClr>
              <a:buSzPct val="60000"/>
              <a:buFont typeface="Wingdings" panose="05000000000000000000" pitchFamily="2" charset="2"/>
              <a:buChar char="ü"/>
            </a:pPr>
            <a:r>
              <a:rPr lang="zh-CN" altLang="en-US" dirty="0" smtClean="0">
                <a:latin typeface="微软雅黑" panose="020B0503020204020204" pitchFamily="34" charset="-122"/>
                <a:ea typeface="微软雅黑" panose="020B0503020204020204" pitchFamily="34" charset="-122"/>
              </a:rPr>
              <a:t>任务来源</a:t>
            </a:r>
            <a:endParaRPr lang="en-US" altLang="zh-CN" dirty="0" smtClean="0">
              <a:latin typeface="微软雅黑" panose="020B0503020204020204" pitchFamily="34" charset="-122"/>
              <a:ea typeface="微软雅黑" panose="020B0503020204020204" pitchFamily="34" charset="-122"/>
            </a:endParaRPr>
          </a:p>
          <a:p>
            <a:pPr marL="457200" lvl="0" indent="-457200" eaLnBrk="1" fontAlgn="auto" hangingPunct="1">
              <a:lnSpc>
                <a:spcPct val="130000"/>
              </a:lnSpc>
              <a:spcBef>
                <a:spcPts val="0"/>
              </a:spcBef>
              <a:spcAft>
                <a:spcPts val="0"/>
              </a:spcAft>
              <a:buClr>
                <a:srgbClr val="DD8047"/>
              </a:buClr>
              <a:buSzPct val="60000"/>
              <a:buFont typeface="Wingdings" panose="05000000000000000000" pitchFamily="2" charset="2"/>
              <a:buChar char="ü"/>
            </a:pPr>
            <a:r>
              <a:rPr lang="zh-CN" altLang="en-US" dirty="0" smtClean="0">
                <a:latin typeface="微软雅黑" panose="020B0503020204020204" pitchFamily="34" charset="-122"/>
                <a:ea typeface="微软雅黑" panose="020B0503020204020204" pitchFamily="34" charset="-122"/>
              </a:rPr>
              <a:t>修订必要性</a:t>
            </a:r>
            <a:endParaRPr lang="en-US" altLang="zh-CN" dirty="0" smtClean="0">
              <a:latin typeface="微软雅黑" panose="020B0503020204020204" pitchFamily="34" charset="-122"/>
              <a:ea typeface="微软雅黑" panose="020B0503020204020204" pitchFamily="34" charset="-122"/>
            </a:endParaRPr>
          </a:p>
          <a:p>
            <a:pPr marL="319405" lvl="0" indent="-319405" eaLnBrk="1" fontAlgn="auto" hangingPunct="1">
              <a:lnSpc>
                <a:spcPct val="130000"/>
              </a:lnSpc>
              <a:spcBef>
                <a:spcPts val="0"/>
              </a:spcBef>
              <a:spcAft>
                <a:spcPts val="0"/>
              </a:spcAft>
              <a:buClr>
                <a:srgbClr val="DD8047"/>
              </a:buClr>
              <a:buSzPct val="60000"/>
              <a:buFont typeface="Wingdings" panose="05000000000000000000" pitchFamily="2" charset="2"/>
              <a:buChar char="n"/>
            </a:pPr>
            <a:endParaRPr lang="en-US" altLang="zh-CN" sz="2700" dirty="0" smtClean="0">
              <a:latin typeface="微软雅黑" panose="020B0503020204020204" pitchFamily="34" charset="-122"/>
              <a:ea typeface="微软雅黑" panose="020B0503020204020204" pitchFamily="34" charset="-122"/>
            </a:endParaRPr>
          </a:p>
        </p:txBody>
      </p:sp>
      <p:grpSp>
        <p:nvGrpSpPr>
          <p:cNvPr id="46" name="组合 9"/>
          <p:cNvGrpSpPr/>
          <p:nvPr/>
        </p:nvGrpSpPr>
        <p:grpSpPr>
          <a:xfrm>
            <a:off x="357159" y="1714488"/>
            <a:ext cx="2428892" cy="1905831"/>
            <a:chOff x="-27211" y="2542952"/>
            <a:chExt cx="4157663" cy="3262312"/>
          </a:xfrm>
        </p:grpSpPr>
        <p:grpSp>
          <p:nvGrpSpPr>
            <p:cNvPr id="47" name="Group 23"/>
            <p:cNvGrpSpPr/>
            <p:nvPr/>
          </p:nvGrpSpPr>
          <p:grpSpPr bwMode="auto">
            <a:xfrm>
              <a:off x="-27211" y="4343177"/>
              <a:ext cx="636588" cy="454025"/>
              <a:chOff x="930" y="2254"/>
              <a:chExt cx="401" cy="286"/>
            </a:xfrm>
          </p:grpSpPr>
          <p:sp>
            <p:nvSpPr>
              <p:cNvPr id="1048584" name="AutoShape 24"/>
              <p:cNvSpPr>
                <a:spLocks noChangeArrowheads="1"/>
              </p:cNvSpPr>
              <p:nvPr/>
            </p:nvSpPr>
            <p:spPr bwMode="auto">
              <a:xfrm>
                <a:off x="1104" y="2344"/>
                <a:ext cx="227" cy="196"/>
              </a:xfrm>
              <a:prstGeom prst="hexagon">
                <a:avLst>
                  <a:gd name="adj" fmla="val 28954"/>
                  <a:gd name="vf" fmla="val 115470"/>
                </a:avLst>
              </a:prstGeom>
              <a:solidFill>
                <a:srgbClr val="9900CC">
                  <a:alpha val="38823"/>
                </a:srgbClr>
              </a:solidFill>
              <a:ln w="9525">
                <a:solidFill>
                  <a:schemeClr val="bg1"/>
                </a:solidFill>
                <a:miter lim="800000"/>
              </a:ln>
              <a:effectLst/>
            </p:spPr>
            <p:txBody>
              <a:bodyPr wrap="none" anchor="ctr"/>
              <a:lstStyle/>
              <a:p>
                <a:endParaRPr lang="zh-CN" altLang="en-US"/>
              </a:p>
            </p:txBody>
          </p:sp>
          <p:sp>
            <p:nvSpPr>
              <p:cNvPr id="1048585" name="AutoShape 25"/>
              <p:cNvSpPr>
                <a:spLocks noChangeArrowheads="1"/>
              </p:cNvSpPr>
              <p:nvPr/>
            </p:nvSpPr>
            <p:spPr bwMode="auto">
              <a:xfrm>
                <a:off x="930" y="2254"/>
                <a:ext cx="227" cy="196"/>
              </a:xfrm>
              <a:prstGeom prst="hexagon">
                <a:avLst>
                  <a:gd name="adj" fmla="val 28954"/>
                  <a:gd name="vf" fmla="val 115470"/>
                </a:avLst>
              </a:prstGeom>
              <a:solidFill>
                <a:srgbClr val="9900CC">
                  <a:alpha val="16862"/>
                </a:srgbClr>
              </a:solidFill>
              <a:ln w="9525">
                <a:solidFill>
                  <a:schemeClr val="bg1"/>
                </a:solidFill>
                <a:miter lim="800000"/>
              </a:ln>
              <a:effectLst/>
            </p:spPr>
            <p:txBody>
              <a:bodyPr wrap="none" anchor="ctr"/>
              <a:lstStyle/>
              <a:p>
                <a:endParaRPr lang="zh-CN" altLang="en-US"/>
              </a:p>
            </p:txBody>
          </p:sp>
        </p:grpSp>
        <p:sp>
          <p:nvSpPr>
            <p:cNvPr id="1048586" name="AutoShape 26"/>
            <p:cNvSpPr>
              <a:spLocks noChangeArrowheads="1"/>
            </p:cNvSpPr>
            <p:nvPr/>
          </p:nvSpPr>
          <p:spPr bwMode="auto">
            <a:xfrm>
              <a:off x="2492152" y="5494114"/>
              <a:ext cx="360362" cy="311150"/>
            </a:xfrm>
            <a:prstGeom prst="hexagon">
              <a:avLst>
                <a:gd name="adj" fmla="val 28954"/>
                <a:gd name="vf" fmla="val 115470"/>
              </a:avLst>
            </a:prstGeom>
            <a:solidFill>
              <a:srgbClr val="FF9900">
                <a:alpha val="14117"/>
              </a:srgbClr>
            </a:solidFill>
            <a:ln w="9525">
              <a:solidFill>
                <a:schemeClr val="bg1"/>
              </a:solidFill>
              <a:miter lim="800000"/>
            </a:ln>
            <a:effectLst/>
          </p:spPr>
          <p:txBody>
            <a:bodyPr wrap="none" anchor="ctr"/>
            <a:lstStyle/>
            <a:p>
              <a:endParaRPr lang="zh-CN" altLang="en-US"/>
            </a:p>
          </p:txBody>
        </p:sp>
        <p:grpSp>
          <p:nvGrpSpPr>
            <p:cNvPr id="48" name="Group 27"/>
            <p:cNvGrpSpPr/>
            <p:nvPr/>
          </p:nvGrpSpPr>
          <p:grpSpPr bwMode="auto">
            <a:xfrm>
              <a:off x="476027" y="2542957"/>
              <a:ext cx="3654430" cy="2887664"/>
              <a:chOff x="1701" y="938"/>
              <a:chExt cx="2302" cy="1819"/>
            </a:xfrm>
          </p:grpSpPr>
          <p:sp>
            <p:nvSpPr>
              <p:cNvPr id="1048587" name="AutoShape 28"/>
              <p:cNvSpPr>
                <a:spLocks noChangeArrowheads="1"/>
              </p:cNvSpPr>
              <p:nvPr/>
            </p:nvSpPr>
            <p:spPr bwMode="auto">
              <a:xfrm>
                <a:off x="2904" y="1157"/>
                <a:ext cx="227" cy="196"/>
              </a:xfrm>
              <a:prstGeom prst="hexagon">
                <a:avLst>
                  <a:gd name="adj" fmla="val 28954"/>
                  <a:gd name="vf" fmla="val 115470"/>
                </a:avLst>
              </a:prstGeom>
              <a:solidFill>
                <a:srgbClr val="0066FF">
                  <a:alpha val="16078"/>
                </a:srgbClr>
              </a:solidFill>
              <a:ln w="9525">
                <a:solidFill>
                  <a:schemeClr val="bg1"/>
                </a:solidFill>
                <a:miter lim="800000"/>
              </a:ln>
              <a:effectLst/>
            </p:spPr>
            <p:txBody>
              <a:bodyPr wrap="none" anchor="ctr"/>
              <a:lstStyle/>
              <a:p>
                <a:endParaRPr lang="zh-CN" altLang="en-US"/>
              </a:p>
            </p:txBody>
          </p:sp>
          <p:grpSp>
            <p:nvGrpSpPr>
              <p:cNvPr id="49" name="Group 29"/>
              <p:cNvGrpSpPr/>
              <p:nvPr/>
            </p:nvGrpSpPr>
            <p:grpSpPr bwMode="auto">
              <a:xfrm>
                <a:off x="1701" y="938"/>
                <a:ext cx="2302" cy="1819"/>
                <a:chOff x="1701" y="938"/>
                <a:chExt cx="2302" cy="1819"/>
              </a:xfrm>
            </p:grpSpPr>
            <p:grpSp>
              <p:nvGrpSpPr>
                <p:cNvPr id="50" name="Group 30"/>
                <p:cNvGrpSpPr/>
                <p:nvPr/>
              </p:nvGrpSpPr>
              <p:grpSpPr bwMode="auto">
                <a:xfrm>
                  <a:off x="1701" y="938"/>
                  <a:ext cx="2302" cy="1819"/>
                  <a:chOff x="1701" y="938"/>
                  <a:chExt cx="2302" cy="1819"/>
                </a:xfrm>
              </p:grpSpPr>
              <p:grpSp>
                <p:nvGrpSpPr>
                  <p:cNvPr id="51" name="Group 31"/>
                  <p:cNvGrpSpPr/>
                  <p:nvPr/>
                </p:nvGrpSpPr>
                <p:grpSpPr bwMode="auto">
                  <a:xfrm>
                    <a:off x="1701" y="938"/>
                    <a:ext cx="2302" cy="1819"/>
                    <a:chOff x="1701" y="938"/>
                    <a:chExt cx="2302" cy="1819"/>
                  </a:xfrm>
                </p:grpSpPr>
                <p:sp>
                  <p:nvSpPr>
                    <p:cNvPr id="1048588" name="AutoShape 32"/>
                    <p:cNvSpPr>
                      <a:spLocks noChangeArrowheads="1"/>
                    </p:cNvSpPr>
                    <p:nvPr/>
                  </p:nvSpPr>
                  <p:spPr bwMode="auto">
                    <a:xfrm>
                      <a:off x="2046" y="1478"/>
                      <a:ext cx="227" cy="196"/>
                    </a:xfrm>
                    <a:prstGeom prst="hexagon">
                      <a:avLst>
                        <a:gd name="adj" fmla="val 28954"/>
                        <a:gd name="vf" fmla="val 115470"/>
                      </a:avLst>
                    </a:prstGeom>
                    <a:solidFill>
                      <a:srgbClr val="00CC66">
                        <a:alpha val="32156"/>
                      </a:srgbClr>
                    </a:solidFill>
                    <a:ln w="9525">
                      <a:solidFill>
                        <a:schemeClr val="bg1"/>
                      </a:solidFill>
                      <a:miter lim="800000"/>
                    </a:ln>
                    <a:effectLst/>
                  </p:spPr>
                  <p:txBody>
                    <a:bodyPr wrap="none" anchor="ctr"/>
                    <a:lstStyle/>
                    <a:p>
                      <a:endParaRPr lang="zh-CN" altLang="en-US"/>
                    </a:p>
                  </p:txBody>
                </p:sp>
                <p:grpSp>
                  <p:nvGrpSpPr>
                    <p:cNvPr id="52" name="Group 33"/>
                    <p:cNvGrpSpPr/>
                    <p:nvPr/>
                  </p:nvGrpSpPr>
                  <p:grpSpPr bwMode="auto">
                    <a:xfrm>
                      <a:off x="1701" y="938"/>
                      <a:ext cx="2302" cy="1819"/>
                      <a:chOff x="1704" y="931"/>
                      <a:chExt cx="2302" cy="1819"/>
                    </a:xfrm>
                  </p:grpSpPr>
                  <p:grpSp>
                    <p:nvGrpSpPr>
                      <p:cNvPr id="53" name="Group 34"/>
                      <p:cNvGrpSpPr/>
                      <p:nvPr/>
                    </p:nvGrpSpPr>
                    <p:grpSpPr bwMode="auto">
                      <a:xfrm>
                        <a:off x="1704" y="931"/>
                        <a:ext cx="2302" cy="1819"/>
                        <a:chOff x="1704" y="931"/>
                        <a:chExt cx="2302" cy="1819"/>
                      </a:xfrm>
                    </p:grpSpPr>
                    <p:sp>
                      <p:nvSpPr>
                        <p:cNvPr id="1048589" name="AutoShape 35"/>
                        <p:cNvSpPr>
                          <a:spLocks noChangeArrowheads="1"/>
                        </p:cNvSpPr>
                        <p:nvPr/>
                      </p:nvSpPr>
                      <p:spPr bwMode="auto">
                        <a:xfrm>
                          <a:off x="2744" y="1664"/>
                          <a:ext cx="227" cy="196"/>
                        </a:xfrm>
                        <a:prstGeom prst="hexagon">
                          <a:avLst>
                            <a:gd name="adj" fmla="val 28954"/>
                            <a:gd name="vf" fmla="val 115470"/>
                          </a:avLst>
                        </a:prstGeom>
                        <a:solidFill>
                          <a:srgbClr val="0066FF"/>
                        </a:solidFill>
                        <a:ln w="9525">
                          <a:solidFill>
                            <a:schemeClr val="bg1"/>
                          </a:solidFill>
                          <a:miter lim="800000"/>
                        </a:ln>
                        <a:effectLst/>
                      </p:spPr>
                      <p:txBody>
                        <a:bodyPr wrap="none" anchor="ctr"/>
                        <a:lstStyle/>
                        <a:p>
                          <a:endParaRPr lang="zh-CN" altLang="en-US"/>
                        </a:p>
                      </p:txBody>
                    </p:sp>
                    <p:sp>
                      <p:nvSpPr>
                        <p:cNvPr id="1048590" name="AutoShape 36"/>
                        <p:cNvSpPr>
                          <a:spLocks noChangeArrowheads="1"/>
                        </p:cNvSpPr>
                        <p:nvPr/>
                      </p:nvSpPr>
                      <p:spPr bwMode="auto">
                        <a:xfrm>
                          <a:off x="2759" y="2056"/>
                          <a:ext cx="227" cy="196"/>
                        </a:xfrm>
                        <a:prstGeom prst="hexagon">
                          <a:avLst>
                            <a:gd name="adj" fmla="val 28954"/>
                            <a:gd name="vf" fmla="val 115470"/>
                          </a:avLst>
                        </a:prstGeom>
                        <a:solidFill>
                          <a:srgbClr val="FF9900">
                            <a:alpha val="76862"/>
                          </a:srgbClr>
                        </a:solidFill>
                        <a:ln w="9525">
                          <a:solidFill>
                            <a:schemeClr val="bg1"/>
                          </a:solidFill>
                          <a:miter lim="800000"/>
                        </a:ln>
                        <a:effectLst/>
                      </p:spPr>
                      <p:txBody>
                        <a:bodyPr wrap="none" anchor="ctr"/>
                        <a:lstStyle/>
                        <a:p>
                          <a:endParaRPr lang="zh-CN" altLang="en-US"/>
                        </a:p>
                      </p:txBody>
                    </p:sp>
                    <p:sp>
                      <p:nvSpPr>
                        <p:cNvPr id="1048591" name="AutoShape 37"/>
                        <p:cNvSpPr>
                          <a:spLocks noChangeArrowheads="1"/>
                        </p:cNvSpPr>
                        <p:nvPr/>
                      </p:nvSpPr>
                      <p:spPr bwMode="auto">
                        <a:xfrm>
                          <a:off x="2411" y="2074"/>
                          <a:ext cx="227" cy="196"/>
                        </a:xfrm>
                        <a:prstGeom prst="hexagon">
                          <a:avLst>
                            <a:gd name="adj" fmla="val 28954"/>
                            <a:gd name="vf" fmla="val 115470"/>
                          </a:avLst>
                        </a:prstGeom>
                        <a:solidFill>
                          <a:srgbClr val="9900CC">
                            <a:alpha val="70195"/>
                          </a:srgbClr>
                        </a:solidFill>
                        <a:ln w="9525">
                          <a:solidFill>
                            <a:schemeClr val="bg1"/>
                          </a:solidFill>
                          <a:miter lim="800000"/>
                        </a:ln>
                        <a:effectLst/>
                      </p:spPr>
                      <p:txBody>
                        <a:bodyPr wrap="none" anchor="ctr"/>
                        <a:lstStyle/>
                        <a:p>
                          <a:endParaRPr lang="zh-CN" altLang="en-US"/>
                        </a:p>
                      </p:txBody>
                    </p:sp>
                    <p:grpSp>
                      <p:nvGrpSpPr>
                        <p:cNvPr id="54" name="Group 38"/>
                        <p:cNvGrpSpPr/>
                        <p:nvPr/>
                      </p:nvGrpSpPr>
                      <p:grpSpPr bwMode="auto">
                        <a:xfrm>
                          <a:off x="1704" y="931"/>
                          <a:ext cx="2302" cy="1819"/>
                          <a:chOff x="1704" y="931"/>
                          <a:chExt cx="2302" cy="1819"/>
                        </a:xfrm>
                      </p:grpSpPr>
                      <p:sp>
                        <p:nvSpPr>
                          <p:cNvPr id="1048592" name="AutoShape 39"/>
                          <p:cNvSpPr>
                            <a:spLocks noChangeArrowheads="1"/>
                          </p:cNvSpPr>
                          <p:nvPr/>
                        </p:nvSpPr>
                        <p:spPr bwMode="auto">
                          <a:xfrm>
                            <a:off x="2567" y="1571"/>
                            <a:ext cx="227" cy="196"/>
                          </a:xfrm>
                          <a:prstGeom prst="hexagon">
                            <a:avLst>
                              <a:gd name="adj" fmla="val 28954"/>
                              <a:gd name="vf" fmla="val 115470"/>
                            </a:avLst>
                          </a:prstGeom>
                          <a:solidFill>
                            <a:srgbClr val="00CC66"/>
                          </a:solidFill>
                          <a:ln w="9525">
                            <a:solidFill>
                              <a:schemeClr val="bg1"/>
                            </a:solidFill>
                            <a:miter lim="800000"/>
                          </a:ln>
                          <a:effectLst/>
                        </p:spPr>
                        <p:txBody>
                          <a:bodyPr wrap="none" anchor="ctr"/>
                          <a:lstStyle/>
                          <a:p>
                            <a:endParaRPr lang="zh-CN" altLang="en-US"/>
                          </a:p>
                        </p:txBody>
                      </p:sp>
                      <p:sp>
                        <p:nvSpPr>
                          <p:cNvPr id="1048593" name="AutoShape 40"/>
                          <p:cNvSpPr>
                            <a:spLocks noChangeArrowheads="1"/>
                          </p:cNvSpPr>
                          <p:nvPr/>
                        </p:nvSpPr>
                        <p:spPr bwMode="auto">
                          <a:xfrm>
                            <a:off x="2570" y="1373"/>
                            <a:ext cx="227" cy="196"/>
                          </a:xfrm>
                          <a:prstGeom prst="hexagon">
                            <a:avLst>
                              <a:gd name="adj" fmla="val 28954"/>
                              <a:gd name="vf" fmla="val 115470"/>
                            </a:avLst>
                          </a:prstGeom>
                          <a:solidFill>
                            <a:srgbClr val="00CC66">
                              <a:alpha val="74117"/>
                            </a:srgbClr>
                          </a:solidFill>
                          <a:ln w="9525">
                            <a:solidFill>
                              <a:schemeClr val="bg1"/>
                            </a:solidFill>
                            <a:miter lim="800000"/>
                          </a:ln>
                          <a:effectLst/>
                        </p:spPr>
                        <p:txBody>
                          <a:bodyPr wrap="none" anchor="ctr"/>
                          <a:lstStyle/>
                          <a:p>
                            <a:endParaRPr lang="zh-CN" altLang="en-US"/>
                          </a:p>
                        </p:txBody>
                      </p:sp>
                      <p:sp>
                        <p:nvSpPr>
                          <p:cNvPr id="1048594" name="AutoShape 41"/>
                          <p:cNvSpPr>
                            <a:spLocks noChangeArrowheads="1"/>
                          </p:cNvSpPr>
                          <p:nvPr/>
                        </p:nvSpPr>
                        <p:spPr bwMode="auto">
                          <a:xfrm>
                            <a:off x="2396" y="1269"/>
                            <a:ext cx="227" cy="196"/>
                          </a:xfrm>
                          <a:prstGeom prst="hexagon">
                            <a:avLst>
                              <a:gd name="adj" fmla="val 28954"/>
                              <a:gd name="vf" fmla="val 115470"/>
                            </a:avLst>
                          </a:prstGeom>
                          <a:solidFill>
                            <a:srgbClr val="00CC66">
                              <a:alpha val="45097"/>
                            </a:srgbClr>
                          </a:solidFill>
                          <a:ln w="9525">
                            <a:solidFill>
                              <a:schemeClr val="bg1"/>
                            </a:solidFill>
                            <a:miter lim="800000"/>
                          </a:ln>
                          <a:effectLst/>
                        </p:spPr>
                        <p:txBody>
                          <a:bodyPr wrap="none" anchor="ctr"/>
                          <a:lstStyle/>
                          <a:p>
                            <a:endParaRPr lang="zh-CN" altLang="en-US"/>
                          </a:p>
                        </p:txBody>
                      </p:sp>
                      <p:sp>
                        <p:nvSpPr>
                          <p:cNvPr id="1048595" name="AutoShape 42"/>
                          <p:cNvSpPr>
                            <a:spLocks noChangeArrowheads="1"/>
                          </p:cNvSpPr>
                          <p:nvPr/>
                        </p:nvSpPr>
                        <p:spPr bwMode="auto">
                          <a:xfrm>
                            <a:off x="2587" y="2162"/>
                            <a:ext cx="227" cy="196"/>
                          </a:xfrm>
                          <a:prstGeom prst="hexagon">
                            <a:avLst>
                              <a:gd name="adj" fmla="val 28954"/>
                              <a:gd name="vf" fmla="val 115470"/>
                            </a:avLst>
                          </a:prstGeom>
                          <a:solidFill>
                            <a:srgbClr val="9900CC">
                              <a:alpha val="61176"/>
                            </a:srgbClr>
                          </a:solidFill>
                          <a:ln w="9525">
                            <a:solidFill>
                              <a:schemeClr val="bg1"/>
                            </a:solidFill>
                            <a:miter lim="800000"/>
                          </a:ln>
                          <a:effectLst/>
                        </p:spPr>
                        <p:txBody>
                          <a:bodyPr wrap="none" anchor="ctr"/>
                          <a:lstStyle/>
                          <a:p>
                            <a:endParaRPr lang="zh-CN" altLang="en-US"/>
                          </a:p>
                        </p:txBody>
                      </p:sp>
                      <p:sp>
                        <p:nvSpPr>
                          <p:cNvPr id="1048596" name="AutoShape 43"/>
                          <p:cNvSpPr>
                            <a:spLocks noChangeArrowheads="1"/>
                          </p:cNvSpPr>
                          <p:nvPr/>
                        </p:nvSpPr>
                        <p:spPr bwMode="auto">
                          <a:xfrm>
                            <a:off x="2401" y="1474"/>
                            <a:ext cx="227" cy="196"/>
                          </a:xfrm>
                          <a:prstGeom prst="hexagon">
                            <a:avLst>
                              <a:gd name="adj" fmla="val 28954"/>
                              <a:gd name="vf" fmla="val 115470"/>
                            </a:avLst>
                          </a:prstGeom>
                          <a:solidFill>
                            <a:srgbClr val="00CC66">
                              <a:alpha val="79999"/>
                            </a:srgbClr>
                          </a:solidFill>
                          <a:ln w="9525">
                            <a:solidFill>
                              <a:schemeClr val="bg1"/>
                            </a:solidFill>
                            <a:miter lim="800000"/>
                          </a:ln>
                          <a:effectLst/>
                        </p:spPr>
                        <p:txBody>
                          <a:bodyPr wrap="none" anchor="ctr"/>
                          <a:lstStyle/>
                          <a:p>
                            <a:endParaRPr lang="zh-CN" altLang="en-US"/>
                          </a:p>
                        </p:txBody>
                      </p:sp>
                      <p:sp>
                        <p:nvSpPr>
                          <p:cNvPr id="1048597" name="AutoShape 44"/>
                          <p:cNvSpPr>
                            <a:spLocks noChangeArrowheads="1"/>
                          </p:cNvSpPr>
                          <p:nvPr/>
                        </p:nvSpPr>
                        <p:spPr bwMode="auto">
                          <a:xfrm>
                            <a:off x="2925" y="1755"/>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598" name="AutoShape 45"/>
                          <p:cNvSpPr>
                            <a:spLocks noChangeArrowheads="1"/>
                          </p:cNvSpPr>
                          <p:nvPr/>
                        </p:nvSpPr>
                        <p:spPr bwMode="auto">
                          <a:xfrm>
                            <a:off x="3110" y="2250"/>
                            <a:ext cx="227" cy="196"/>
                          </a:xfrm>
                          <a:prstGeom prst="hexagon">
                            <a:avLst>
                              <a:gd name="adj" fmla="val 28954"/>
                              <a:gd name="vf" fmla="val 115470"/>
                            </a:avLst>
                          </a:prstGeom>
                          <a:solidFill>
                            <a:srgbClr val="FF9900">
                              <a:alpha val="41176"/>
                            </a:srgbClr>
                          </a:solidFill>
                          <a:ln w="9525">
                            <a:solidFill>
                              <a:schemeClr val="bg1"/>
                            </a:solidFill>
                            <a:miter lim="800000"/>
                          </a:ln>
                          <a:effectLst/>
                        </p:spPr>
                        <p:txBody>
                          <a:bodyPr wrap="none" anchor="ctr"/>
                          <a:lstStyle/>
                          <a:p>
                            <a:endParaRPr lang="zh-CN" altLang="en-US"/>
                          </a:p>
                        </p:txBody>
                      </p:sp>
                      <p:sp>
                        <p:nvSpPr>
                          <p:cNvPr id="1048599" name="AutoShape 46"/>
                          <p:cNvSpPr>
                            <a:spLocks noChangeArrowheads="1"/>
                          </p:cNvSpPr>
                          <p:nvPr/>
                        </p:nvSpPr>
                        <p:spPr bwMode="auto">
                          <a:xfrm>
                            <a:off x="2903" y="1355"/>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600" name="AutoShape 47"/>
                          <p:cNvSpPr>
                            <a:spLocks noChangeArrowheads="1"/>
                          </p:cNvSpPr>
                          <p:nvPr/>
                        </p:nvSpPr>
                        <p:spPr bwMode="auto">
                          <a:xfrm>
                            <a:off x="3077" y="1256"/>
                            <a:ext cx="227" cy="196"/>
                          </a:xfrm>
                          <a:prstGeom prst="hexagon">
                            <a:avLst>
                              <a:gd name="adj" fmla="val 28954"/>
                              <a:gd name="vf" fmla="val 115470"/>
                            </a:avLst>
                          </a:prstGeom>
                          <a:solidFill>
                            <a:srgbClr val="0066FF">
                              <a:alpha val="32941"/>
                            </a:srgbClr>
                          </a:solidFill>
                          <a:ln w="9525">
                            <a:solidFill>
                              <a:schemeClr val="bg1"/>
                            </a:solidFill>
                            <a:miter lim="800000"/>
                          </a:ln>
                          <a:effectLst/>
                        </p:spPr>
                        <p:txBody>
                          <a:bodyPr wrap="none" anchor="ctr"/>
                          <a:lstStyle/>
                          <a:p>
                            <a:endParaRPr lang="zh-CN" altLang="en-US"/>
                          </a:p>
                        </p:txBody>
                      </p:sp>
                      <p:sp>
                        <p:nvSpPr>
                          <p:cNvPr id="1048601" name="AutoShape 48"/>
                          <p:cNvSpPr>
                            <a:spLocks noChangeArrowheads="1"/>
                          </p:cNvSpPr>
                          <p:nvPr/>
                        </p:nvSpPr>
                        <p:spPr bwMode="auto">
                          <a:xfrm>
                            <a:off x="2229" y="1778"/>
                            <a:ext cx="227" cy="196"/>
                          </a:xfrm>
                          <a:prstGeom prst="hexagon">
                            <a:avLst>
                              <a:gd name="adj" fmla="val 28954"/>
                              <a:gd name="vf" fmla="val 115470"/>
                            </a:avLst>
                          </a:prstGeom>
                          <a:solidFill>
                            <a:srgbClr val="FF0066">
                              <a:alpha val="56078"/>
                            </a:srgbClr>
                          </a:solidFill>
                          <a:ln w="9525">
                            <a:solidFill>
                              <a:schemeClr val="bg1"/>
                            </a:solidFill>
                            <a:miter lim="800000"/>
                          </a:ln>
                          <a:effectLst/>
                        </p:spPr>
                        <p:txBody>
                          <a:bodyPr wrap="none" anchor="ctr"/>
                          <a:lstStyle/>
                          <a:p>
                            <a:endParaRPr lang="zh-CN" altLang="en-US"/>
                          </a:p>
                        </p:txBody>
                      </p:sp>
                      <p:sp>
                        <p:nvSpPr>
                          <p:cNvPr id="1048602" name="AutoShape 49"/>
                          <p:cNvSpPr>
                            <a:spLocks noChangeArrowheads="1"/>
                          </p:cNvSpPr>
                          <p:nvPr/>
                        </p:nvSpPr>
                        <p:spPr bwMode="auto">
                          <a:xfrm>
                            <a:off x="2406" y="1872"/>
                            <a:ext cx="227" cy="196"/>
                          </a:xfrm>
                          <a:prstGeom prst="hexagon">
                            <a:avLst>
                              <a:gd name="adj" fmla="val 28954"/>
                              <a:gd name="vf" fmla="val 115470"/>
                            </a:avLst>
                          </a:prstGeom>
                          <a:solidFill>
                            <a:srgbClr val="FF0066">
                              <a:alpha val="79999"/>
                            </a:srgbClr>
                          </a:solidFill>
                          <a:ln w="9525">
                            <a:solidFill>
                              <a:schemeClr val="bg1"/>
                            </a:solidFill>
                            <a:miter lim="800000"/>
                          </a:ln>
                          <a:effectLst/>
                        </p:spPr>
                        <p:txBody>
                          <a:bodyPr wrap="none" anchor="ctr"/>
                          <a:lstStyle/>
                          <a:p>
                            <a:endParaRPr lang="zh-CN" altLang="en-US"/>
                          </a:p>
                        </p:txBody>
                      </p:sp>
                      <p:sp>
                        <p:nvSpPr>
                          <p:cNvPr id="1048603" name="AutoShape 50"/>
                          <p:cNvSpPr>
                            <a:spLocks noChangeArrowheads="1"/>
                          </p:cNvSpPr>
                          <p:nvPr/>
                        </p:nvSpPr>
                        <p:spPr bwMode="auto">
                          <a:xfrm>
                            <a:off x="2057" y="1879"/>
                            <a:ext cx="227" cy="196"/>
                          </a:xfrm>
                          <a:prstGeom prst="hexagon">
                            <a:avLst>
                              <a:gd name="adj" fmla="val 28954"/>
                              <a:gd name="vf" fmla="val 115470"/>
                            </a:avLst>
                          </a:prstGeom>
                          <a:solidFill>
                            <a:srgbClr val="FF0066">
                              <a:alpha val="45882"/>
                            </a:srgbClr>
                          </a:solidFill>
                          <a:ln w="9525">
                            <a:solidFill>
                              <a:schemeClr val="bg1"/>
                            </a:solidFill>
                            <a:miter lim="800000"/>
                          </a:ln>
                          <a:effectLst/>
                        </p:spPr>
                        <p:txBody>
                          <a:bodyPr wrap="none" anchor="ctr"/>
                          <a:lstStyle/>
                          <a:p>
                            <a:endParaRPr lang="zh-CN" altLang="en-US"/>
                          </a:p>
                        </p:txBody>
                      </p:sp>
                      <p:sp>
                        <p:nvSpPr>
                          <p:cNvPr id="1048604" name="AutoShape 51"/>
                          <p:cNvSpPr>
                            <a:spLocks noChangeArrowheads="1"/>
                          </p:cNvSpPr>
                          <p:nvPr/>
                        </p:nvSpPr>
                        <p:spPr bwMode="auto">
                          <a:xfrm>
                            <a:off x="2928" y="1953"/>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605" name="AutoShape 52"/>
                          <p:cNvSpPr>
                            <a:spLocks noChangeArrowheads="1"/>
                          </p:cNvSpPr>
                          <p:nvPr/>
                        </p:nvSpPr>
                        <p:spPr bwMode="auto">
                          <a:xfrm>
                            <a:off x="3270" y="1748"/>
                            <a:ext cx="227" cy="196"/>
                          </a:xfrm>
                          <a:prstGeom prst="hexagon">
                            <a:avLst>
                              <a:gd name="adj" fmla="val 28954"/>
                              <a:gd name="vf" fmla="val 115470"/>
                            </a:avLst>
                          </a:prstGeom>
                          <a:solidFill>
                            <a:srgbClr val="AAE600">
                              <a:alpha val="56078"/>
                            </a:srgbClr>
                          </a:solidFill>
                          <a:ln w="9525">
                            <a:solidFill>
                              <a:schemeClr val="bg1"/>
                            </a:solidFill>
                            <a:miter lim="800000"/>
                          </a:ln>
                          <a:effectLst/>
                        </p:spPr>
                        <p:txBody>
                          <a:bodyPr wrap="none" anchor="ctr"/>
                          <a:lstStyle/>
                          <a:p>
                            <a:endParaRPr lang="zh-CN" altLang="en-US"/>
                          </a:p>
                        </p:txBody>
                      </p:sp>
                      <p:sp>
                        <p:nvSpPr>
                          <p:cNvPr id="1048606" name="AutoShape 53"/>
                          <p:cNvSpPr>
                            <a:spLocks noChangeArrowheads="1"/>
                          </p:cNvSpPr>
                          <p:nvPr/>
                        </p:nvSpPr>
                        <p:spPr bwMode="auto">
                          <a:xfrm>
                            <a:off x="3253" y="1151"/>
                            <a:ext cx="227" cy="196"/>
                          </a:xfrm>
                          <a:prstGeom prst="hexagon">
                            <a:avLst>
                              <a:gd name="adj" fmla="val 28954"/>
                              <a:gd name="vf" fmla="val 115470"/>
                            </a:avLst>
                          </a:prstGeom>
                          <a:solidFill>
                            <a:srgbClr val="0066FF">
                              <a:alpha val="12941"/>
                            </a:srgbClr>
                          </a:solidFill>
                          <a:ln w="9525">
                            <a:solidFill>
                              <a:schemeClr val="bg1"/>
                            </a:solidFill>
                            <a:miter lim="800000"/>
                          </a:ln>
                          <a:effectLst/>
                        </p:spPr>
                        <p:txBody>
                          <a:bodyPr wrap="none" anchor="ctr"/>
                          <a:lstStyle/>
                          <a:p>
                            <a:endParaRPr lang="zh-CN" altLang="en-US"/>
                          </a:p>
                        </p:txBody>
                      </p:sp>
                      <p:sp>
                        <p:nvSpPr>
                          <p:cNvPr id="1048607" name="AutoShape 54"/>
                          <p:cNvSpPr>
                            <a:spLocks noChangeArrowheads="1"/>
                          </p:cNvSpPr>
                          <p:nvPr/>
                        </p:nvSpPr>
                        <p:spPr bwMode="auto">
                          <a:xfrm>
                            <a:off x="2583" y="1967"/>
                            <a:ext cx="227" cy="196"/>
                          </a:xfrm>
                          <a:prstGeom prst="hexagon">
                            <a:avLst>
                              <a:gd name="adj" fmla="val 28954"/>
                              <a:gd name="vf" fmla="val 115470"/>
                            </a:avLst>
                          </a:prstGeom>
                          <a:solidFill>
                            <a:srgbClr val="9900CC"/>
                          </a:solidFill>
                          <a:ln w="9525">
                            <a:solidFill>
                              <a:schemeClr val="bg1"/>
                            </a:solidFill>
                            <a:miter lim="800000"/>
                          </a:ln>
                          <a:effectLst/>
                        </p:spPr>
                        <p:txBody>
                          <a:bodyPr wrap="none" anchor="ctr"/>
                          <a:lstStyle/>
                          <a:p>
                            <a:endParaRPr lang="zh-CN" altLang="en-US"/>
                          </a:p>
                        </p:txBody>
                      </p:sp>
                      <p:sp>
                        <p:nvSpPr>
                          <p:cNvPr id="1048608" name="AutoShape 55"/>
                          <p:cNvSpPr>
                            <a:spLocks noChangeArrowheads="1"/>
                          </p:cNvSpPr>
                          <p:nvPr/>
                        </p:nvSpPr>
                        <p:spPr bwMode="auto">
                          <a:xfrm>
                            <a:off x="2574" y="1767"/>
                            <a:ext cx="227" cy="196"/>
                          </a:xfrm>
                          <a:prstGeom prst="hexagon">
                            <a:avLst>
                              <a:gd name="adj" fmla="val 28954"/>
                              <a:gd name="vf" fmla="val 115470"/>
                            </a:avLst>
                          </a:prstGeom>
                          <a:solidFill>
                            <a:srgbClr val="FF0066"/>
                          </a:solidFill>
                          <a:ln w="9525">
                            <a:solidFill>
                              <a:schemeClr val="bg1"/>
                            </a:solidFill>
                            <a:miter lim="800000"/>
                          </a:ln>
                          <a:effectLst/>
                        </p:spPr>
                        <p:txBody>
                          <a:bodyPr wrap="none" anchor="ctr"/>
                          <a:lstStyle/>
                          <a:p>
                            <a:endParaRPr lang="zh-CN" altLang="en-US"/>
                          </a:p>
                        </p:txBody>
                      </p:sp>
                      <p:sp>
                        <p:nvSpPr>
                          <p:cNvPr id="1048609" name="AutoShape 56"/>
                          <p:cNvSpPr>
                            <a:spLocks noChangeArrowheads="1"/>
                          </p:cNvSpPr>
                          <p:nvPr/>
                        </p:nvSpPr>
                        <p:spPr bwMode="auto">
                          <a:xfrm>
                            <a:off x="2752" y="1861"/>
                            <a:ext cx="227" cy="196"/>
                          </a:xfrm>
                          <a:prstGeom prst="hexagon">
                            <a:avLst>
                              <a:gd name="adj" fmla="val 28954"/>
                              <a:gd name="vf" fmla="val 115470"/>
                            </a:avLst>
                          </a:prstGeom>
                          <a:solidFill>
                            <a:srgbClr val="FF9900"/>
                          </a:solidFill>
                          <a:ln w="9525">
                            <a:solidFill>
                              <a:schemeClr val="bg1"/>
                            </a:solidFill>
                            <a:miter lim="800000"/>
                          </a:ln>
                          <a:effectLst/>
                        </p:spPr>
                        <p:txBody>
                          <a:bodyPr wrap="none" anchor="ctr"/>
                          <a:lstStyle/>
                          <a:p>
                            <a:endParaRPr lang="zh-CN" altLang="en-US"/>
                          </a:p>
                        </p:txBody>
                      </p:sp>
                      <p:sp>
                        <p:nvSpPr>
                          <p:cNvPr id="1048610" name="AutoShape 57"/>
                          <p:cNvSpPr>
                            <a:spLocks noChangeArrowheads="1"/>
                          </p:cNvSpPr>
                          <p:nvPr/>
                        </p:nvSpPr>
                        <p:spPr bwMode="auto">
                          <a:xfrm>
                            <a:off x="3102" y="1847"/>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611" name="AutoShape 58"/>
                          <p:cNvSpPr>
                            <a:spLocks noChangeArrowheads="1"/>
                          </p:cNvSpPr>
                          <p:nvPr/>
                        </p:nvSpPr>
                        <p:spPr bwMode="auto">
                          <a:xfrm>
                            <a:off x="2914" y="1554"/>
                            <a:ext cx="227" cy="196"/>
                          </a:xfrm>
                          <a:prstGeom prst="hexagon">
                            <a:avLst>
                              <a:gd name="adj" fmla="val 28954"/>
                              <a:gd name="vf" fmla="val 115470"/>
                            </a:avLst>
                          </a:prstGeom>
                          <a:solidFill>
                            <a:srgbClr val="0066FF">
                              <a:alpha val="72940"/>
                            </a:srgbClr>
                          </a:solidFill>
                          <a:ln w="9525">
                            <a:solidFill>
                              <a:schemeClr val="bg1"/>
                            </a:solidFill>
                            <a:miter lim="800000"/>
                          </a:ln>
                          <a:effectLst/>
                        </p:spPr>
                        <p:txBody>
                          <a:bodyPr wrap="none" anchor="ctr"/>
                          <a:lstStyle/>
                          <a:p>
                            <a:endParaRPr lang="zh-CN" altLang="en-US"/>
                          </a:p>
                        </p:txBody>
                      </p:sp>
                      <p:sp>
                        <p:nvSpPr>
                          <p:cNvPr id="1048612" name="AutoShape 59"/>
                          <p:cNvSpPr>
                            <a:spLocks noChangeArrowheads="1"/>
                          </p:cNvSpPr>
                          <p:nvPr/>
                        </p:nvSpPr>
                        <p:spPr bwMode="auto">
                          <a:xfrm>
                            <a:off x="2739" y="1463"/>
                            <a:ext cx="227" cy="196"/>
                          </a:xfrm>
                          <a:prstGeom prst="hexagon">
                            <a:avLst>
                              <a:gd name="adj" fmla="val 28954"/>
                              <a:gd name="vf" fmla="val 115470"/>
                            </a:avLst>
                          </a:prstGeom>
                          <a:solidFill>
                            <a:srgbClr val="0066FF">
                              <a:alpha val="85097"/>
                            </a:srgbClr>
                          </a:solidFill>
                          <a:ln w="9525">
                            <a:solidFill>
                              <a:schemeClr val="bg1"/>
                            </a:solidFill>
                            <a:miter lim="800000"/>
                          </a:ln>
                          <a:effectLst/>
                        </p:spPr>
                        <p:txBody>
                          <a:bodyPr wrap="none" anchor="ctr"/>
                          <a:lstStyle/>
                          <a:p>
                            <a:endParaRPr lang="zh-CN" altLang="en-US"/>
                          </a:p>
                        </p:txBody>
                      </p:sp>
                      <p:sp>
                        <p:nvSpPr>
                          <p:cNvPr id="1048613" name="AutoShape 60"/>
                          <p:cNvSpPr>
                            <a:spLocks noChangeArrowheads="1"/>
                          </p:cNvSpPr>
                          <p:nvPr/>
                        </p:nvSpPr>
                        <p:spPr bwMode="auto">
                          <a:xfrm>
                            <a:off x="2934" y="2154"/>
                            <a:ext cx="227" cy="196"/>
                          </a:xfrm>
                          <a:prstGeom prst="hexagon">
                            <a:avLst>
                              <a:gd name="adj" fmla="val 28954"/>
                              <a:gd name="vf" fmla="val 115470"/>
                            </a:avLst>
                          </a:prstGeom>
                          <a:solidFill>
                            <a:srgbClr val="FF9900">
                              <a:alpha val="50980"/>
                            </a:srgbClr>
                          </a:solidFill>
                          <a:ln w="9525">
                            <a:solidFill>
                              <a:schemeClr val="bg1"/>
                            </a:solidFill>
                            <a:miter lim="800000"/>
                          </a:ln>
                          <a:effectLst/>
                        </p:spPr>
                        <p:txBody>
                          <a:bodyPr wrap="none" anchor="ctr"/>
                          <a:lstStyle/>
                          <a:p>
                            <a:endParaRPr lang="zh-CN" altLang="en-US"/>
                          </a:p>
                        </p:txBody>
                      </p:sp>
                      <p:sp>
                        <p:nvSpPr>
                          <p:cNvPr id="1048614" name="AutoShape 61"/>
                          <p:cNvSpPr>
                            <a:spLocks noChangeArrowheads="1"/>
                          </p:cNvSpPr>
                          <p:nvPr/>
                        </p:nvSpPr>
                        <p:spPr bwMode="auto">
                          <a:xfrm>
                            <a:off x="2399" y="1673"/>
                            <a:ext cx="227" cy="196"/>
                          </a:xfrm>
                          <a:prstGeom prst="hexagon">
                            <a:avLst>
                              <a:gd name="adj" fmla="val 28954"/>
                              <a:gd name="vf" fmla="val 115470"/>
                            </a:avLst>
                          </a:prstGeom>
                          <a:solidFill>
                            <a:srgbClr val="FF0066">
                              <a:alpha val="78038"/>
                            </a:srgbClr>
                          </a:solidFill>
                          <a:ln w="9525">
                            <a:solidFill>
                              <a:schemeClr val="bg1"/>
                            </a:solidFill>
                            <a:miter lim="800000"/>
                          </a:ln>
                          <a:effectLst/>
                        </p:spPr>
                        <p:txBody>
                          <a:bodyPr wrap="none" anchor="ctr"/>
                          <a:lstStyle/>
                          <a:p>
                            <a:endParaRPr lang="zh-CN" altLang="en-US"/>
                          </a:p>
                        </p:txBody>
                      </p:sp>
                      <p:sp>
                        <p:nvSpPr>
                          <p:cNvPr id="1048615" name="AutoShape 62"/>
                          <p:cNvSpPr>
                            <a:spLocks noChangeArrowheads="1"/>
                          </p:cNvSpPr>
                          <p:nvPr/>
                        </p:nvSpPr>
                        <p:spPr bwMode="auto">
                          <a:xfrm>
                            <a:off x="2055" y="1679"/>
                            <a:ext cx="227" cy="196"/>
                          </a:xfrm>
                          <a:prstGeom prst="hexagon">
                            <a:avLst>
                              <a:gd name="adj" fmla="val 28954"/>
                              <a:gd name="vf" fmla="val 115470"/>
                            </a:avLst>
                          </a:prstGeom>
                          <a:solidFill>
                            <a:srgbClr val="FF0066">
                              <a:alpha val="56862"/>
                            </a:srgbClr>
                          </a:solidFill>
                          <a:ln w="9525">
                            <a:solidFill>
                              <a:schemeClr val="bg1"/>
                            </a:solidFill>
                            <a:miter lim="800000"/>
                          </a:ln>
                          <a:effectLst/>
                        </p:spPr>
                        <p:txBody>
                          <a:bodyPr wrap="none" anchor="ctr"/>
                          <a:lstStyle/>
                          <a:p>
                            <a:endParaRPr lang="zh-CN" altLang="en-US"/>
                          </a:p>
                        </p:txBody>
                      </p:sp>
                      <p:sp>
                        <p:nvSpPr>
                          <p:cNvPr id="1048616" name="AutoShape 63"/>
                          <p:cNvSpPr>
                            <a:spLocks noChangeArrowheads="1"/>
                          </p:cNvSpPr>
                          <p:nvPr/>
                        </p:nvSpPr>
                        <p:spPr bwMode="auto">
                          <a:xfrm>
                            <a:off x="1883" y="1780"/>
                            <a:ext cx="227" cy="196"/>
                          </a:xfrm>
                          <a:prstGeom prst="hexagon">
                            <a:avLst>
                              <a:gd name="adj" fmla="val 28954"/>
                              <a:gd name="vf" fmla="val 115470"/>
                            </a:avLst>
                          </a:prstGeom>
                          <a:solidFill>
                            <a:srgbClr val="FF0066">
                              <a:alpha val="32941"/>
                            </a:srgbClr>
                          </a:solidFill>
                          <a:ln w="9525">
                            <a:solidFill>
                              <a:schemeClr val="bg1"/>
                            </a:solidFill>
                            <a:miter lim="800000"/>
                          </a:ln>
                          <a:effectLst/>
                        </p:spPr>
                        <p:txBody>
                          <a:bodyPr wrap="none" anchor="ctr"/>
                          <a:lstStyle/>
                          <a:p>
                            <a:endParaRPr lang="zh-CN" altLang="en-US"/>
                          </a:p>
                        </p:txBody>
                      </p:sp>
                      <p:sp>
                        <p:nvSpPr>
                          <p:cNvPr id="1048617" name="AutoShape 64"/>
                          <p:cNvSpPr>
                            <a:spLocks noChangeArrowheads="1"/>
                          </p:cNvSpPr>
                          <p:nvPr/>
                        </p:nvSpPr>
                        <p:spPr bwMode="auto">
                          <a:xfrm>
                            <a:off x="3445" y="1835"/>
                            <a:ext cx="227" cy="196"/>
                          </a:xfrm>
                          <a:prstGeom prst="hexagon">
                            <a:avLst>
                              <a:gd name="adj" fmla="val 28954"/>
                              <a:gd name="vf" fmla="val 115470"/>
                            </a:avLst>
                          </a:prstGeom>
                          <a:solidFill>
                            <a:srgbClr val="AAE600">
                              <a:alpha val="23921"/>
                            </a:srgbClr>
                          </a:solidFill>
                          <a:ln w="9525">
                            <a:solidFill>
                              <a:schemeClr val="bg1"/>
                            </a:solidFill>
                            <a:miter lim="800000"/>
                          </a:ln>
                          <a:effectLst/>
                        </p:spPr>
                        <p:txBody>
                          <a:bodyPr wrap="none" anchor="ctr"/>
                          <a:lstStyle/>
                          <a:p>
                            <a:endParaRPr lang="zh-CN" altLang="en-US"/>
                          </a:p>
                        </p:txBody>
                      </p:sp>
                      <p:sp>
                        <p:nvSpPr>
                          <p:cNvPr id="1048618" name="AutoShape 65"/>
                          <p:cNvSpPr>
                            <a:spLocks noChangeArrowheads="1"/>
                          </p:cNvSpPr>
                          <p:nvPr/>
                        </p:nvSpPr>
                        <p:spPr bwMode="auto">
                          <a:xfrm>
                            <a:off x="3602" y="1728"/>
                            <a:ext cx="227" cy="196"/>
                          </a:xfrm>
                          <a:prstGeom prst="hexagon">
                            <a:avLst>
                              <a:gd name="adj" fmla="val 28954"/>
                              <a:gd name="vf" fmla="val 115470"/>
                            </a:avLst>
                          </a:prstGeom>
                          <a:solidFill>
                            <a:srgbClr val="AAE600">
                              <a:alpha val="20000"/>
                            </a:srgbClr>
                          </a:solidFill>
                          <a:ln w="9525">
                            <a:solidFill>
                              <a:schemeClr val="bg1"/>
                            </a:solidFill>
                            <a:miter lim="800000"/>
                          </a:ln>
                          <a:effectLst/>
                        </p:spPr>
                        <p:txBody>
                          <a:bodyPr wrap="none" anchor="ctr"/>
                          <a:lstStyle/>
                          <a:p>
                            <a:endParaRPr lang="zh-CN" altLang="en-US"/>
                          </a:p>
                        </p:txBody>
                      </p:sp>
                      <p:sp>
                        <p:nvSpPr>
                          <p:cNvPr id="1048619" name="AutoShape 66"/>
                          <p:cNvSpPr>
                            <a:spLocks noChangeArrowheads="1"/>
                          </p:cNvSpPr>
                          <p:nvPr/>
                        </p:nvSpPr>
                        <p:spPr bwMode="auto">
                          <a:xfrm>
                            <a:off x="3091" y="1652"/>
                            <a:ext cx="227" cy="196"/>
                          </a:xfrm>
                          <a:prstGeom prst="hexagon">
                            <a:avLst>
                              <a:gd name="adj" fmla="val 28954"/>
                              <a:gd name="vf" fmla="val 115470"/>
                            </a:avLst>
                          </a:prstGeom>
                          <a:solidFill>
                            <a:srgbClr val="AAE600">
                              <a:alpha val="72940"/>
                            </a:srgbClr>
                          </a:solidFill>
                          <a:ln w="9525">
                            <a:solidFill>
                              <a:schemeClr val="bg1"/>
                            </a:solidFill>
                            <a:miter lim="800000"/>
                          </a:ln>
                          <a:effectLst/>
                        </p:spPr>
                        <p:txBody>
                          <a:bodyPr wrap="none" anchor="ctr"/>
                          <a:lstStyle/>
                          <a:p>
                            <a:endParaRPr lang="zh-CN" altLang="en-US"/>
                          </a:p>
                        </p:txBody>
                      </p:sp>
                      <p:sp>
                        <p:nvSpPr>
                          <p:cNvPr id="1048620" name="AutoShape 67"/>
                          <p:cNvSpPr>
                            <a:spLocks noChangeArrowheads="1"/>
                          </p:cNvSpPr>
                          <p:nvPr/>
                        </p:nvSpPr>
                        <p:spPr bwMode="auto">
                          <a:xfrm>
                            <a:off x="2225" y="1165"/>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621" name="AutoShape 68"/>
                          <p:cNvSpPr>
                            <a:spLocks noChangeArrowheads="1"/>
                          </p:cNvSpPr>
                          <p:nvPr/>
                        </p:nvSpPr>
                        <p:spPr bwMode="auto">
                          <a:xfrm>
                            <a:off x="3074" y="1457"/>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622" name="AutoShape 69"/>
                          <p:cNvSpPr>
                            <a:spLocks noChangeArrowheads="1"/>
                          </p:cNvSpPr>
                          <p:nvPr/>
                        </p:nvSpPr>
                        <p:spPr bwMode="auto">
                          <a:xfrm>
                            <a:off x="2933" y="2347"/>
                            <a:ext cx="227" cy="196"/>
                          </a:xfrm>
                          <a:prstGeom prst="hexagon">
                            <a:avLst>
                              <a:gd name="adj" fmla="val 28954"/>
                              <a:gd name="vf" fmla="val 115470"/>
                            </a:avLst>
                          </a:prstGeom>
                          <a:solidFill>
                            <a:srgbClr val="FF9900">
                              <a:alpha val="7843"/>
                            </a:srgbClr>
                          </a:solidFill>
                          <a:ln w="9525">
                            <a:solidFill>
                              <a:schemeClr val="bg1"/>
                            </a:solidFill>
                            <a:miter lim="800000"/>
                          </a:ln>
                          <a:effectLst/>
                        </p:spPr>
                        <p:txBody>
                          <a:bodyPr wrap="none" anchor="ctr"/>
                          <a:lstStyle/>
                          <a:p>
                            <a:endParaRPr lang="zh-CN" altLang="en-US"/>
                          </a:p>
                        </p:txBody>
                      </p:sp>
                      <p:sp>
                        <p:nvSpPr>
                          <p:cNvPr id="1048623" name="AutoShape 70"/>
                          <p:cNvSpPr>
                            <a:spLocks noChangeArrowheads="1"/>
                          </p:cNvSpPr>
                          <p:nvPr/>
                        </p:nvSpPr>
                        <p:spPr bwMode="auto">
                          <a:xfrm>
                            <a:off x="3282" y="2355"/>
                            <a:ext cx="227" cy="196"/>
                          </a:xfrm>
                          <a:prstGeom prst="hexagon">
                            <a:avLst>
                              <a:gd name="adj" fmla="val 28954"/>
                              <a:gd name="vf" fmla="val 115470"/>
                            </a:avLst>
                          </a:prstGeom>
                          <a:solidFill>
                            <a:srgbClr val="FF9900">
                              <a:alpha val="34117"/>
                            </a:srgbClr>
                          </a:solidFill>
                          <a:ln w="9525">
                            <a:solidFill>
                              <a:schemeClr val="bg1"/>
                            </a:solidFill>
                            <a:miter lim="800000"/>
                          </a:ln>
                          <a:effectLst/>
                        </p:spPr>
                        <p:txBody>
                          <a:bodyPr wrap="none" anchor="ctr"/>
                          <a:lstStyle/>
                          <a:p>
                            <a:endParaRPr lang="zh-CN" altLang="en-US"/>
                          </a:p>
                        </p:txBody>
                      </p:sp>
                      <p:sp>
                        <p:nvSpPr>
                          <p:cNvPr id="1048624" name="AutoShape 71"/>
                          <p:cNvSpPr>
                            <a:spLocks noChangeArrowheads="1"/>
                          </p:cNvSpPr>
                          <p:nvPr/>
                        </p:nvSpPr>
                        <p:spPr bwMode="auto">
                          <a:xfrm>
                            <a:off x="2741" y="1265"/>
                            <a:ext cx="227" cy="196"/>
                          </a:xfrm>
                          <a:prstGeom prst="hexagon">
                            <a:avLst>
                              <a:gd name="adj" fmla="val 28954"/>
                              <a:gd name="vf" fmla="val 115470"/>
                            </a:avLst>
                          </a:prstGeom>
                          <a:solidFill>
                            <a:srgbClr val="0066FF">
                              <a:alpha val="59999"/>
                            </a:srgbClr>
                          </a:solidFill>
                          <a:ln w="9525">
                            <a:solidFill>
                              <a:schemeClr val="bg1"/>
                            </a:solidFill>
                            <a:miter lim="800000"/>
                          </a:ln>
                          <a:effectLst/>
                        </p:spPr>
                        <p:txBody>
                          <a:bodyPr wrap="none" anchor="ctr"/>
                          <a:lstStyle/>
                          <a:p>
                            <a:endParaRPr lang="zh-CN" altLang="en-US"/>
                          </a:p>
                        </p:txBody>
                      </p:sp>
                      <p:sp>
                        <p:nvSpPr>
                          <p:cNvPr id="1048625" name="AutoShape 72"/>
                          <p:cNvSpPr>
                            <a:spLocks noChangeArrowheads="1"/>
                          </p:cNvSpPr>
                          <p:nvPr/>
                        </p:nvSpPr>
                        <p:spPr bwMode="auto">
                          <a:xfrm>
                            <a:off x="3244" y="1346"/>
                            <a:ext cx="227" cy="196"/>
                          </a:xfrm>
                          <a:prstGeom prst="hexagon">
                            <a:avLst>
                              <a:gd name="adj" fmla="val 28954"/>
                              <a:gd name="vf" fmla="val 115470"/>
                            </a:avLst>
                          </a:prstGeom>
                          <a:solidFill>
                            <a:srgbClr val="0066FF">
                              <a:alpha val="43921"/>
                            </a:srgbClr>
                          </a:solidFill>
                          <a:ln w="9525">
                            <a:solidFill>
                              <a:schemeClr val="bg1"/>
                            </a:solidFill>
                            <a:miter lim="800000"/>
                          </a:ln>
                          <a:effectLst/>
                        </p:spPr>
                        <p:txBody>
                          <a:bodyPr wrap="none" anchor="ctr"/>
                          <a:lstStyle/>
                          <a:p>
                            <a:endParaRPr lang="zh-CN" altLang="en-US"/>
                          </a:p>
                        </p:txBody>
                      </p:sp>
                      <p:sp>
                        <p:nvSpPr>
                          <p:cNvPr id="1048626" name="AutoShape 73"/>
                          <p:cNvSpPr>
                            <a:spLocks noChangeArrowheads="1"/>
                          </p:cNvSpPr>
                          <p:nvPr/>
                        </p:nvSpPr>
                        <p:spPr bwMode="auto">
                          <a:xfrm>
                            <a:off x="3280" y="1948"/>
                            <a:ext cx="227" cy="196"/>
                          </a:xfrm>
                          <a:prstGeom prst="hexagon">
                            <a:avLst>
                              <a:gd name="adj" fmla="val 28954"/>
                              <a:gd name="vf" fmla="val 115470"/>
                            </a:avLst>
                          </a:prstGeom>
                          <a:solidFill>
                            <a:srgbClr val="AAE600">
                              <a:alpha val="52940"/>
                            </a:srgbClr>
                          </a:solidFill>
                          <a:ln w="9525">
                            <a:solidFill>
                              <a:schemeClr val="bg1"/>
                            </a:solidFill>
                            <a:miter lim="800000"/>
                          </a:ln>
                          <a:effectLst/>
                        </p:spPr>
                        <p:txBody>
                          <a:bodyPr wrap="none" anchor="ctr"/>
                          <a:lstStyle/>
                          <a:p>
                            <a:endParaRPr lang="zh-CN" altLang="en-US"/>
                          </a:p>
                        </p:txBody>
                      </p:sp>
                      <p:sp>
                        <p:nvSpPr>
                          <p:cNvPr id="1048627" name="AutoShape 74"/>
                          <p:cNvSpPr>
                            <a:spLocks noChangeArrowheads="1"/>
                          </p:cNvSpPr>
                          <p:nvPr/>
                        </p:nvSpPr>
                        <p:spPr bwMode="auto">
                          <a:xfrm>
                            <a:off x="2733" y="106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sp>
                        <p:nvSpPr>
                          <p:cNvPr id="1048628" name="AutoShape 75"/>
                          <p:cNvSpPr>
                            <a:spLocks noChangeArrowheads="1"/>
                          </p:cNvSpPr>
                          <p:nvPr/>
                        </p:nvSpPr>
                        <p:spPr bwMode="auto">
                          <a:xfrm>
                            <a:off x="3289" y="2554"/>
                            <a:ext cx="227" cy="196"/>
                          </a:xfrm>
                          <a:prstGeom prst="hexagon">
                            <a:avLst>
                              <a:gd name="adj" fmla="val 28954"/>
                              <a:gd name="vf" fmla="val 115470"/>
                            </a:avLst>
                          </a:prstGeom>
                          <a:solidFill>
                            <a:srgbClr val="FF9900">
                              <a:alpha val="5882"/>
                            </a:srgbClr>
                          </a:solidFill>
                          <a:ln w="9525">
                            <a:solidFill>
                              <a:schemeClr val="bg1"/>
                            </a:solidFill>
                            <a:miter lim="800000"/>
                          </a:ln>
                          <a:effectLst/>
                        </p:spPr>
                        <p:txBody>
                          <a:bodyPr wrap="none" anchor="ctr"/>
                          <a:lstStyle/>
                          <a:p>
                            <a:endParaRPr lang="zh-CN" altLang="en-US"/>
                          </a:p>
                        </p:txBody>
                      </p:sp>
                      <p:sp>
                        <p:nvSpPr>
                          <p:cNvPr id="1048629" name="AutoShape 76"/>
                          <p:cNvSpPr>
                            <a:spLocks noChangeArrowheads="1"/>
                          </p:cNvSpPr>
                          <p:nvPr/>
                        </p:nvSpPr>
                        <p:spPr bwMode="auto">
                          <a:xfrm>
                            <a:off x="2564" y="1174"/>
                            <a:ext cx="227" cy="196"/>
                          </a:xfrm>
                          <a:prstGeom prst="hexagon">
                            <a:avLst>
                              <a:gd name="adj" fmla="val 28954"/>
                              <a:gd name="vf" fmla="val 115470"/>
                            </a:avLst>
                          </a:prstGeom>
                          <a:solidFill>
                            <a:srgbClr val="00CC66">
                              <a:alpha val="34117"/>
                            </a:srgbClr>
                          </a:solidFill>
                          <a:ln w="9525">
                            <a:solidFill>
                              <a:schemeClr val="bg1"/>
                            </a:solidFill>
                            <a:miter lim="800000"/>
                          </a:ln>
                          <a:effectLst/>
                        </p:spPr>
                        <p:txBody>
                          <a:bodyPr wrap="none" anchor="ctr"/>
                          <a:lstStyle/>
                          <a:p>
                            <a:endParaRPr lang="zh-CN" altLang="en-US"/>
                          </a:p>
                        </p:txBody>
                      </p:sp>
                      <p:sp>
                        <p:nvSpPr>
                          <p:cNvPr id="1048630" name="AutoShape 77"/>
                          <p:cNvSpPr>
                            <a:spLocks noChangeArrowheads="1"/>
                          </p:cNvSpPr>
                          <p:nvPr/>
                        </p:nvSpPr>
                        <p:spPr bwMode="auto">
                          <a:xfrm>
                            <a:off x="2953" y="931"/>
                            <a:ext cx="227" cy="196"/>
                          </a:xfrm>
                          <a:prstGeom prst="hexagon">
                            <a:avLst>
                              <a:gd name="adj" fmla="val 28954"/>
                              <a:gd name="vf" fmla="val 115470"/>
                            </a:avLst>
                          </a:prstGeom>
                          <a:solidFill>
                            <a:srgbClr val="0066FF">
                              <a:alpha val="3922"/>
                            </a:srgbClr>
                          </a:solidFill>
                          <a:ln w="9525">
                            <a:solidFill>
                              <a:schemeClr val="bg1"/>
                            </a:solidFill>
                            <a:miter lim="800000"/>
                          </a:ln>
                          <a:effectLst/>
                        </p:spPr>
                        <p:txBody>
                          <a:bodyPr wrap="none" anchor="ctr"/>
                          <a:lstStyle/>
                          <a:p>
                            <a:endParaRPr lang="zh-CN" altLang="en-US"/>
                          </a:p>
                        </p:txBody>
                      </p:sp>
                      <p:sp>
                        <p:nvSpPr>
                          <p:cNvPr id="1048631" name="AutoShape 78"/>
                          <p:cNvSpPr>
                            <a:spLocks noChangeArrowheads="1"/>
                          </p:cNvSpPr>
                          <p:nvPr/>
                        </p:nvSpPr>
                        <p:spPr bwMode="auto">
                          <a:xfrm>
                            <a:off x="3779" y="1628"/>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632" name="AutoShape 79"/>
                          <p:cNvSpPr>
                            <a:spLocks noChangeArrowheads="1"/>
                          </p:cNvSpPr>
                          <p:nvPr/>
                        </p:nvSpPr>
                        <p:spPr bwMode="auto">
                          <a:xfrm>
                            <a:off x="3103" y="2048"/>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633" name="AutoShape 80"/>
                          <p:cNvSpPr>
                            <a:spLocks noChangeArrowheads="1"/>
                          </p:cNvSpPr>
                          <p:nvPr/>
                        </p:nvSpPr>
                        <p:spPr bwMode="auto">
                          <a:xfrm>
                            <a:off x="2243" y="2368"/>
                            <a:ext cx="227" cy="196"/>
                          </a:xfrm>
                          <a:prstGeom prst="hexagon">
                            <a:avLst>
                              <a:gd name="adj" fmla="val 28954"/>
                              <a:gd name="vf" fmla="val 115470"/>
                            </a:avLst>
                          </a:prstGeom>
                          <a:solidFill>
                            <a:srgbClr val="9900CC">
                              <a:alpha val="32941"/>
                            </a:srgbClr>
                          </a:solidFill>
                          <a:ln w="9525">
                            <a:solidFill>
                              <a:schemeClr val="bg1"/>
                            </a:solidFill>
                            <a:miter lim="800000"/>
                          </a:ln>
                          <a:effectLst/>
                        </p:spPr>
                        <p:txBody>
                          <a:bodyPr wrap="none" anchor="ctr"/>
                          <a:lstStyle/>
                          <a:p>
                            <a:endParaRPr lang="zh-CN" altLang="en-US"/>
                          </a:p>
                        </p:txBody>
                      </p:sp>
                      <p:sp>
                        <p:nvSpPr>
                          <p:cNvPr id="1048634" name="AutoShape 81"/>
                          <p:cNvSpPr>
                            <a:spLocks noChangeArrowheads="1"/>
                          </p:cNvSpPr>
                          <p:nvPr/>
                        </p:nvSpPr>
                        <p:spPr bwMode="auto">
                          <a:xfrm>
                            <a:off x="2235" y="1977"/>
                            <a:ext cx="227" cy="196"/>
                          </a:xfrm>
                          <a:prstGeom prst="hexagon">
                            <a:avLst>
                              <a:gd name="adj" fmla="val 28954"/>
                              <a:gd name="vf" fmla="val 115470"/>
                            </a:avLst>
                          </a:prstGeom>
                          <a:solidFill>
                            <a:srgbClr val="FF0066">
                              <a:alpha val="61176"/>
                            </a:srgbClr>
                          </a:solidFill>
                          <a:ln w="9525">
                            <a:solidFill>
                              <a:schemeClr val="bg1"/>
                            </a:solidFill>
                            <a:miter lim="800000"/>
                          </a:ln>
                          <a:effectLst/>
                        </p:spPr>
                        <p:txBody>
                          <a:bodyPr wrap="none" anchor="ctr"/>
                          <a:lstStyle/>
                          <a:p>
                            <a:endParaRPr lang="zh-CN" altLang="en-US"/>
                          </a:p>
                        </p:txBody>
                      </p:sp>
                      <p:sp>
                        <p:nvSpPr>
                          <p:cNvPr id="1048635" name="AutoShape 82"/>
                          <p:cNvSpPr>
                            <a:spLocks noChangeArrowheads="1"/>
                          </p:cNvSpPr>
                          <p:nvPr/>
                        </p:nvSpPr>
                        <p:spPr bwMode="auto">
                          <a:xfrm>
                            <a:off x="3459" y="2034"/>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636" name="AutoShape 83"/>
                          <p:cNvSpPr>
                            <a:spLocks noChangeArrowheads="1"/>
                          </p:cNvSpPr>
                          <p:nvPr/>
                        </p:nvSpPr>
                        <p:spPr bwMode="auto">
                          <a:xfrm>
                            <a:off x="1704" y="1687"/>
                            <a:ext cx="227" cy="196"/>
                          </a:xfrm>
                          <a:prstGeom prst="hexagon">
                            <a:avLst>
                              <a:gd name="adj" fmla="val 28954"/>
                              <a:gd name="vf" fmla="val 115470"/>
                            </a:avLst>
                          </a:prstGeom>
                          <a:solidFill>
                            <a:srgbClr val="FF0066">
                              <a:alpha val="12941"/>
                            </a:srgbClr>
                          </a:solidFill>
                          <a:ln w="9525">
                            <a:solidFill>
                              <a:schemeClr val="bg1"/>
                            </a:solidFill>
                            <a:miter lim="800000"/>
                          </a:ln>
                          <a:effectLst/>
                        </p:spPr>
                        <p:txBody>
                          <a:bodyPr wrap="none" anchor="ctr"/>
                          <a:lstStyle/>
                          <a:p>
                            <a:endParaRPr lang="zh-CN" altLang="en-US"/>
                          </a:p>
                        </p:txBody>
                      </p:sp>
                      <p:sp>
                        <p:nvSpPr>
                          <p:cNvPr id="1048637" name="AutoShape 84"/>
                          <p:cNvSpPr>
                            <a:spLocks noChangeArrowheads="1"/>
                          </p:cNvSpPr>
                          <p:nvPr/>
                        </p:nvSpPr>
                        <p:spPr bwMode="auto">
                          <a:xfrm>
                            <a:off x="3430" y="1642"/>
                            <a:ext cx="227" cy="196"/>
                          </a:xfrm>
                          <a:prstGeom prst="hexagon">
                            <a:avLst>
                              <a:gd name="adj" fmla="val 28954"/>
                              <a:gd name="vf" fmla="val 115470"/>
                            </a:avLst>
                          </a:prstGeom>
                          <a:solidFill>
                            <a:srgbClr val="AAE600">
                              <a:alpha val="30980"/>
                            </a:srgbClr>
                          </a:solidFill>
                          <a:ln w="9525">
                            <a:solidFill>
                              <a:schemeClr val="bg1"/>
                            </a:solidFill>
                            <a:miter lim="800000"/>
                          </a:ln>
                          <a:effectLst/>
                        </p:spPr>
                        <p:txBody>
                          <a:bodyPr wrap="none" anchor="ctr"/>
                          <a:lstStyle/>
                          <a:p>
                            <a:endParaRPr lang="zh-CN" altLang="en-US"/>
                          </a:p>
                        </p:txBody>
                      </p:sp>
                      <p:sp>
                        <p:nvSpPr>
                          <p:cNvPr id="1048638" name="AutoShape 85"/>
                          <p:cNvSpPr>
                            <a:spLocks noChangeArrowheads="1"/>
                          </p:cNvSpPr>
                          <p:nvPr/>
                        </p:nvSpPr>
                        <p:spPr bwMode="auto">
                          <a:xfrm>
                            <a:off x="2762" y="2254"/>
                            <a:ext cx="227" cy="196"/>
                          </a:xfrm>
                          <a:prstGeom prst="hexagon">
                            <a:avLst>
                              <a:gd name="adj" fmla="val 28954"/>
                              <a:gd name="vf" fmla="val 115470"/>
                            </a:avLst>
                          </a:prstGeom>
                          <a:solidFill>
                            <a:srgbClr val="FF9900">
                              <a:alpha val="27843"/>
                            </a:srgbClr>
                          </a:solidFill>
                          <a:ln w="9525">
                            <a:solidFill>
                              <a:schemeClr val="bg1"/>
                            </a:solidFill>
                            <a:miter lim="800000"/>
                          </a:ln>
                          <a:effectLst/>
                        </p:spPr>
                        <p:txBody>
                          <a:bodyPr wrap="none" anchor="ctr"/>
                          <a:lstStyle/>
                          <a:p>
                            <a:endParaRPr lang="zh-CN" altLang="en-US"/>
                          </a:p>
                        </p:txBody>
                      </p:sp>
                      <p:sp>
                        <p:nvSpPr>
                          <p:cNvPr id="1048639" name="AutoShape 86"/>
                          <p:cNvSpPr>
                            <a:spLocks noChangeArrowheads="1"/>
                          </p:cNvSpPr>
                          <p:nvPr/>
                        </p:nvSpPr>
                        <p:spPr bwMode="auto">
                          <a:xfrm>
                            <a:off x="2235" y="2176"/>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640" name="AutoShape 87"/>
                          <p:cNvSpPr>
                            <a:spLocks noChangeArrowheads="1"/>
                          </p:cNvSpPr>
                          <p:nvPr/>
                        </p:nvSpPr>
                        <p:spPr bwMode="auto">
                          <a:xfrm>
                            <a:off x="2065" y="2467"/>
                            <a:ext cx="227" cy="196"/>
                          </a:xfrm>
                          <a:prstGeom prst="hexagon">
                            <a:avLst>
                              <a:gd name="adj" fmla="val 28954"/>
                              <a:gd name="vf" fmla="val 115470"/>
                            </a:avLst>
                          </a:prstGeom>
                          <a:solidFill>
                            <a:srgbClr val="9900CC">
                              <a:alpha val="9019"/>
                            </a:srgbClr>
                          </a:solidFill>
                          <a:ln w="9525">
                            <a:solidFill>
                              <a:schemeClr val="bg1"/>
                            </a:solidFill>
                            <a:miter lim="800000"/>
                          </a:ln>
                          <a:effectLst/>
                        </p:spPr>
                        <p:txBody>
                          <a:bodyPr wrap="none" anchor="ctr"/>
                          <a:lstStyle/>
                          <a:p>
                            <a:endParaRPr lang="zh-CN" altLang="en-US"/>
                          </a:p>
                        </p:txBody>
                      </p:sp>
                      <p:sp>
                        <p:nvSpPr>
                          <p:cNvPr id="1048641" name="AutoShape 88"/>
                          <p:cNvSpPr>
                            <a:spLocks noChangeArrowheads="1"/>
                          </p:cNvSpPr>
                          <p:nvPr/>
                        </p:nvSpPr>
                        <p:spPr bwMode="auto">
                          <a:xfrm>
                            <a:off x="2592" y="2360"/>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642" name="AutoShape 89"/>
                          <p:cNvSpPr>
                            <a:spLocks noChangeArrowheads="1"/>
                          </p:cNvSpPr>
                          <p:nvPr/>
                        </p:nvSpPr>
                        <p:spPr bwMode="auto">
                          <a:xfrm>
                            <a:off x="2229" y="1364"/>
                            <a:ext cx="227" cy="196"/>
                          </a:xfrm>
                          <a:prstGeom prst="hexagon">
                            <a:avLst>
                              <a:gd name="adj" fmla="val 28954"/>
                              <a:gd name="vf" fmla="val 115470"/>
                            </a:avLst>
                          </a:prstGeom>
                          <a:solidFill>
                            <a:srgbClr val="00CC66">
                              <a:alpha val="61176"/>
                            </a:srgbClr>
                          </a:solidFill>
                          <a:ln w="9525">
                            <a:solidFill>
                              <a:schemeClr val="bg1"/>
                            </a:solidFill>
                            <a:miter lim="800000"/>
                          </a:ln>
                          <a:effectLst/>
                        </p:spPr>
                        <p:txBody>
                          <a:bodyPr wrap="none" anchor="ctr"/>
                          <a:lstStyle/>
                          <a:p>
                            <a:endParaRPr lang="zh-CN" altLang="en-US"/>
                          </a:p>
                        </p:txBody>
                      </p:sp>
                    </p:grpSp>
                  </p:grpSp>
                  <p:sp>
                    <p:nvSpPr>
                      <p:cNvPr id="1048643" name="AutoShape 90"/>
                      <p:cNvSpPr>
                        <a:spLocks noChangeArrowheads="1"/>
                      </p:cNvSpPr>
                      <p:nvPr/>
                    </p:nvSpPr>
                    <p:spPr bwMode="auto">
                      <a:xfrm>
                        <a:off x="2221" y="1569"/>
                        <a:ext cx="227" cy="196"/>
                      </a:xfrm>
                      <a:prstGeom prst="hexagon">
                        <a:avLst>
                          <a:gd name="adj" fmla="val 28954"/>
                          <a:gd name="vf" fmla="val 115470"/>
                        </a:avLst>
                      </a:prstGeom>
                      <a:solidFill>
                        <a:srgbClr val="FF0066">
                          <a:alpha val="61960"/>
                        </a:srgbClr>
                      </a:solidFill>
                      <a:ln w="9525">
                        <a:solidFill>
                          <a:schemeClr val="bg1"/>
                        </a:solidFill>
                        <a:miter lim="800000"/>
                      </a:ln>
                      <a:effectLst/>
                    </p:spPr>
                    <p:txBody>
                      <a:bodyPr wrap="none" anchor="ctr"/>
                      <a:lstStyle/>
                      <a:p>
                        <a:endParaRPr lang="zh-CN" altLang="en-US"/>
                      </a:p>
                    </p:txBody>
                  </p:sp>
                  <p:sp>
                    <p:nvSpPr>
                      <p:cNvPr id="1048644" name="AutoShape 91"/>
                      <p:cNvSpPr>
                        <a:spLocks noChangeArrowheads="1"/>
                      </p:cNvSpPr>
                      <p:nvPr/>
                    </p:nvSpPr>
                    <p:spPr bwMode="auto">
                      <a:xfrm>
                        <a:off x="3260" y="1541"/>
                        <a:ext cx="227" cy="196"/>
                      </a:xfrm>
                      <a:prstGeom prst="hexagon">
                        <a:avLst>
                          <a:gd name="adj" fmla="val 28954"/>
                          <a:gd name="vf" fmla="val 115470"/>
                        </a:avLst>
                      </a:prstGeom>
                      <a:solidFill>
                        <a:srgbClr val="0066FF">
                          <a:alpha val="61960"/>
                        </a:srgbClr>
                      </a:solidFill>
                      <a:ln w="9525">
                        <a:solidFill>
                          <a:schemeClr val="bg1"/>
                        </a:solidFill>
                        <a:miter lim="800000"/>
                      </a:ln>
                      <a:effectLst/>
                    </p:spPr>
                    <p:txBody>
                      <a:bodyPr wrap="none" anchor="ctr"/>
                      <a:lstStyle/>
                      <a:p>
                        <a:endParaRPr lang="zh-CN" altLang="en-US"/>
                      </a:p>
                    </p:txBody>
                  </p:sp>
                  <p:sp>
                    <p:nvSpPr>
                      <p:cNvPr id="1048645" name="AutoShape 92"/>
                      <p:cNvSpPr>
                        <a:spLocks noChangeArrowheads="1"/>
                      </p:cNvSpPr>
                      <p:nvPr/>
                    </p:nvSpPr>
                    <p:spPr bwMode="auto">
                      <a:xfrm>
                        <a:off x="2414" y="2275"/>
                        <a:ext cx="227" cy="196"/>
                      </a:xfrm>
                      <a:prstGeom prst="hexagon">
                        <a:avLst>
                          <a:gd name="adj" fmla="val 28954"/>
                          <a:gd name="vf" fmla="val 115470"/>
                        </a:avLst>
                      </a:prstGeom>
                      <a:solidFill>
                        <a:srgbClr val="9900CC">
                          <a:alpha val="56862"/>
                        </a:srgbClr>
                      </a:solidFill>
                      <a:ln w="9525">
                        <a:solidFill>
                          <a:schemeClr val="bg1"/>
                        </a:solidFill>
                        <a:miter lim="800000"/>
                      </a:ln>
                      <a:effectLst/>
                    </p:spPr>
                    <p:txBody>
                      <a:bodyPr wrap="none" anchor="ctr"/>
                      <a:lstStyle/>
                      <a:p>
                        <a:endParaRPr lang="zh-CN" altLang="en-US"/>
                      </a:p>
                    </p:txBody>
                  </p:sp>
                </p:grpSp>
              </p:grpSp>
              <p:sp>
                <p:nvSpPr>
                  <p:cNvPr id="1048646" name="AutoShape 93"/>
                  <p:cNvSpPr>
                    <a:spLocks noChangeArrowheads="1"/>
                  </p:cNvSpPr>
                  <p:nvPr/>
                </p:nvSpPr>
                <p:spPr bwMode="auto">
                  <a:xfrm>
                    <a:off x="3283" y="2147"/>
                    <a:ext cx="227" cy="196"/>
                  </a:xfrm>
                  <a:prstGeom prst="hexagon">
                    <a:avLst>
                      <a:gd name="adj" fmla="val 28954"/>
                      <a:gd name="vf" fmla="val 115470"/>
                    </a:avLst>
                  </a:prstGeom>
                  <a:solidFill>
                    <a:srgbClr val="AAE600">
                      <a:alpha val="21960"/>
                    </a:srgbClr>
                  </a:solidFill>
                  <a:ln w="9525">
                    <a:solidFill>
                      <a:schemeClr val="bg1"/>
                    </a:solidFill>
                    <a:miter lim="800000"/>
                  </a:ln>
                  <a:effectLst/>
                </p:spPr>
                <p:txBody>
                  <a:bodyPr wrap="none" anchor="ctr"/>
                  <a:lstStyle/>
                  <a:p>
                    <a:endParaRPr lang="zh-CN" altLang="en-US"/>
                  </a:p>
                </p:txBody>
              </p:sp>
            </p:grpSp>
            <p:sp>
              <p:nvSpPr>
                <p:cNvPr id="1048647" name="AutoShape 94"/>
                <p:cNvSpPr>
                  <a:spLocks noChangeArrowheads="1"/>
                </p:cNvSpPr>
                <p:nvPr/>
              </p:nvSpPr>
              <p:spPr bwMode="auto">
                <a:xfrm>
                  <a:off x="2766" y="2464"/>
                  <a:ext cx="227" cy="196"/>
                </a:xfrm>
                <a:prstGeom prst="hexagon">
                  <a:avLst>
                    <a:gd name="adj" fmla="val 28954"/>
                    <a:gd name="vf" fmla="val 115470"/>
                  </a:avLst>
                </a:prstGeom>
                <a:solidFill>
                  <a:srgbClr val="9900CC">
                    <a:alpha val="12157"/>
                  </a:srgbClr>
                </a:solidFill>
                <a:ln w="9525">
                  <a:solidFill>
                    <a:schemeClr val="bg1"/>
                  </a:solidFill>
                  <a:miter lim="800000"/>
                </a:ln>
                <a:effectLst/>
              </p:spPr>
              <p:txBody>
                <a:bodyPr wrap="none" anchor="ctr"/>
                <a:lstStyle/>
                <a:p>
                  <a:endParaRPr lang="zh-CN" altLang="en-US"/>
                </a:p>
              </p:txBody>
            </p:sp>
          </p:grpSp>
        </p:grpSp>
        <p:grpSp>
          <p:nvGrpSpPr>
            <p:cNvPr id="55" name="Group 110"/>
            <p:cNvGrpSpPr/>
            <p:nvPr/>
          </p:nvGrpSpPr>
          <p:grpSpPr bwMode="auto">
            <a:xfrm>
              <a:off x="836393" y="2974754"/>
              <a:ext cx="638176" cy="636588"/>
              <a:chOff x="1519" y="1096"/>
              <a:chExt cx="402" cy="401"/>
            </a:xfrm>
          </p:grpSpPr>
          <p:sp>
            <p:nvSpPr>
              <p:cNvPr id="1048648" name="AutoShape 111"/>
              <p:cNvSpPr>
                <a:spLocks noChangeArrowheads="1"/>
              </p:cNvSpPr>
              <p:nvPr/>
            </p:nvSpPr>
            <p:spPr bwMode="auto">
              <a:xfrm>
                <a:off x="1694" y="1202"/>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649" name="AutoShape 112"/>
              <p:cNvSpPr>
                <a:spLocks noChangeArrowheads="1"/>
              </p:cNvSpPr>
              <p:nvPr/>
            </p:nvSpPr>
            <p:spPr bwMode="auto">
              <a:xfrm>
                <a:off x="1519" y="1301"/>
                <a:ext cx="227" cy="196"/>
              </a:xfrm>
              <a:prstGeom prst="hexagon">
                <a:avLst>
                  <a:gd name="adj" fmla="val 28954"/>
                  <a:gd name="vf" fmla="val 115470"/>
                </a:avLst>
              </a:prstGeom>
              <a:solidFill>
                <a:srgbClr val="00CC66">
                  <a:alpha val="25098"/>
                </a:srgbClr>
              </a:solidFill>
              <a:ln w="9525">
                <a:solidFill>
                  <a:schemeClr val="bg1"/>
                </a:solidFill>
                <a:miter lim="800000"/>
              </a:ln>
              <a:effectLst/>
            </p:spPr>
            <p:txBody>
              <a:bodyPr wrap="none" anchor="ctr"/>
              <a:lstStyle/>
              <a:p>
                <a:endParaRPr lang="zh-CN" altLang="en-US"/>
              </a:p>
            </p:txBody>
          </p:sp>
          <p:sp>
            <p:nvSpPr>
              <p:cNvPr id="1048650" name="AutoShape 113"/>
              <p:cNvSpPr>
                <a:spLocks noChangeArrowheads="1"/>
              </p:cNvSpPr>
              <p:nvPr/>
            </p:nvSpPr>
            <p:spPr bwMode="auto">
              <a:xfrm>
                <a:off x="1524" y="109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grpSp>
        <p:grpSp>
          <p:nvGrpSpPr>
            <p:cNvPr id="56" name="Group 114"/>
            <p:cNvGrpSpPr/>
            <p:nvPr/>
          </p:nvGrpSpPr>
          <p:grpSpPr bwMode="auto">
            <a:xfrm>
              <a:off x="2204825" y="2542952"/>
              <a:ext cx="647701" cy="454025"/>
              <a:chOff x="4604" y="757"/>
              <a:chExt cx="408" cy="286"/>
            </a:xfrm>
          </p:grpSpPr>
          <p:sp>
            <p:nvSpPr>
              <p:cNvPr id="1048651" name="AutoShape 115"/>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652" name="AutoShape 116"/>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57" name="Group 117"/>
            <p:cNvGrpSpPr/>
            <p:nvPr/>
          </p:nvGrpSpPr>
          <p:grpSpPr bwMode="auto">
            <a:xfrm>
              <a:off x="2781088" y="2974752"/>
              <a:ext cx="647701" cy="454025"/>
              <a:chOff x="4604" y="757"/>
              <a:chExt cx="408" cy="286"/>
            </a:xfrm>
          </p:grpSpPr>
          <p:sp>
            <p:nvSpPr>
              <p:cNvPr id="1048653" name="AutoShape 118"/>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654" name="AutoShape 119"/>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58" name="Group 120"/>
            <p:cNvGrpSpPr/>
            <p:nvPr/>
          </p:nvGrpSpPr>
          <p:grpSpPr bwMode="auto">
            <a:xfrm>
              <a:off x="2565181" y="4414614"/>
              <a:ext cx="638176" cy="636588"/>
              <a:chOff x="1519" y="1096"/>
              <a:chExt cx="402" cy="401"/>
            </a:xfrm>
          </p:grpSpPr>
          <p:sp>
            <p:nvSpPr>
              <p:cNvPr id="1048655" name="AutoShape 121"/>
              <p:cNvSpPr>
                <a:spLocks noChangeArrowheads="1"/>
              </p:cNvSpPr>
              <p:nvPr/>
            </p:nvSpPr>
            <p:spPr bwMode="auto">
              <a:xfrm>
                <a:off x="1694" y="1202"/>
                <a:ext cx="227" cy="196"/>
              </a:xfrm>
              <a:prstGeom prst="hexagon">
                <a:avLst>
                  <a:gd name="adj" fmla="val 28954"/>
                  <a:gd name="vf" fmla="val 115470"/>
                </a:avLst>
              </a:prstGeom>
              <a:solidFill>
                <a:srgbClr val="FF9900">
                  <a:alpha val="12157"/>
                </a:srgbClr>
              </a:solidFill>
              <a:ln w="9525">
                <a:solidFill>
                  <a:schemeClr val="bg1"/>
                </a:solidFill>
                <a:miter lim="800000"/>
              </a:ln>
              <a:effectLst/>
            </p:spPr>
            <p:txBody>
              <a:bodyPr wrap="none" anchor="ctr"/>
              <a:lstStyle/>
              <a:p>
                <a:endParaRPr lang="zh-CN" altLang="en-US"/>
              </a:p>
            </p:txBody>
          </p:sp>
          <p:sp>
            <p:nvSpPr>
              <p:cNvPr id="1048656" name="AutoShape 122"/>
              <p:cNvSpPr>
                <a:spLocks noChangeArrowheads="1"/>
              </p:cNvSpPr>
              <p:nvPr/>
            </p:nvSpPr>
            <p:spPr bwMode="auto">
              <a:xfrm>
                <a:off x="1519" y="1301"/>
                <a:ext cx="227" cy="196"/>
              </a:xfrm>
              <a:prstGeom prst="hexagon">
                <a:avLst>
                  <a:gd name="adj" fmla="val 28954"/>
                  <a:gd name="vf" fmla="val 115470"/>
                </a:avLst>
              </a:prstGeom>
              <a:solidFill>
                <a:srgbClr val="FF9900">
                  <a:alpha val="10196"/>
                </a:srgbClr>
              </a:solidFill>
              <a:ln w="9525">
                <a:solidFill>
                  <a:schemeClr val="bg1"/>
                </a:solidFill>
                <a:miter lim="800000"/>
              </a:ln>
              <a:effectLst/>
            </p:spPr>
            <p:txBody>
              <a:bodyPr wrap="none" anchor="ctr"/>
              <a:lstStyle/>
              <a:p>
                <a:endParaRPr lang="zh-CN" altLang="en-US"/>
              </a:p>
            </p:txBody>
          </p:sp>
          <p:sp>
            <p:nvSpPr>
              <p:cNvPr id="1048657" name="AutoShape 123"/>
              <p:cNvSpPr>
                <a:spLocks noChangeArrowheads="1"/>
              </p:cNvSpPr>
              <p:nvPr/>
            </p:nvSpPr>
            <p:spPr bwMode="auto">
              <a:xfrm>
                <a:off x="1524" y="1096"/>
                <a:ext cx="227" cy="196"/>
              </a:xfrm>
              <a:prstGeom prst="hexagon">
                <a:avLst>
                  <a:gd name="adj" fmla="val 28954"/>
                  <a:gd name="vf" fmla="val 115470"/>
                </a:avLst>
              </a:prstGeom>
              <a:solidFill>
                <a:srgbClr val="99CC00">
                  <a:alpha val="5098"/>
                </a:srgbClr>
              </a:solidFill>
              <a:ln w="9525">
                <a:solidFill>
                  <a:schemeClr val="bg1"/>
                </a:solidFill>
                <a:miter lim="800000"/>
              </a:ln>
              <a:effectLst/>
            </p:spPr>
            <p:txBody>
              <a:bodyPr wrap="none" anchor="ctr"/>
              <a:lstStyle/>
              <a:p>
                <a:endParaRPr lang="zh-CN" altLang="en-US"/>
              </a:p>
            </p:txBody>
          </p:sp>
        </p:grpSp>
        <p:grpSp>
          <p:nvGrpSpPr>
            <p:cNvPr id="59" name="Group 124"/>
            <p:cNvGrpSpPr/>
            <p:nvPr/>
          </p:nvGrpSpPr>
          <p:grpSpPr bwMode="auto">
            <a:xfrm>
              <a:off x="907831" y="3982814"/>
              <a:ext cx="638176" cy="636588"/>
              <a:chOff x="1519" y="1096"/>
              <a:chExt cx="402" cy="401"/>
            </a:xfrm>
          </p:grpSpPr>
          <p:sp>
            <p:nvSpPr>
              <p:cNvPr id="1048658" name="AutoShape 125"/>
              <p:cNvSpPr>
                <a:spLocks noChangeArrowheads="1"/>
              </p:cNvSpPr>
              <p:nvPr/>
            </p:nvSpPr>
            <p:spPr bwMode="auto">
              <a:xfrm>
                <a:off x="1694" y="1202"/>
                <a:ext cx="227" cy="196"/>
              </a:xfrm>
              <a:prstGeom prst="hexagon">
                <a:avLst>
                  <a:gd name="adj" fmla="val 28954"/>
                  <a:gd name="vf" fmla="val 115470"/>
                </a:avLst>
              </a:prstGeom>
              <a:solidFill>
                <a:srgbClr val="FF0066">
                  <a:alpha val="12157"/>
                </a:srgbClr>
              </a:solidFill>
              <a:ln w="9525">
                <a:solidFill>
                  <a:schemeClr val="bg1"/>
                </a:solidFill>
                <a:miter lim="800000"/>
              </a:ln>
              <a:effectLst/>
            </p:spPr>
            <p:txBody>
              <a:bodyPr wrap="none" anchor="ctr"/>
              <a:lstStyle/>
              <a:p>
                <a:endParaRPr lang="zh-CN" altLang="en-US"/>
              </a:p>
            </p:txBody>
          </p:sp>
          <p:sp>
            <p:nvSpPr>
              <p:cNvPr id="1048659" name="AutoShape 126"/>
              <p:cNvSpPr>
                <a:spLocks noChangeArrowheads="1"/>
              </p:cNvSpPr>
              <p:nvPr/>
            </p:nvSpPr>
            <p:spPr bwMode="auto">
              <a:xfrm>
                <a:off x="1519" y="1301"/>
                <a:ext cx="227" cy="196"/>
              </a:xfrm>
              <a:prstGeom prst="hexagon">
                <a:avLst>
                  <a:gd name="adj" fmla="val 28954"/>
                  <a:gd name="vf" fmla="val 115470"/>
                </a:avLst>
              </a:prstGeom>
              <a:solidFill>
                <a:srgbClr val="FF0066">
                  <a:alpha val="10196"/>
                </a:srgbClr>
              </a:solidFill>
              <a:ln w="9525">
                <a:solidFill>
                  <a:schemeClr val="bg1"/>
                </a:solidFill>
                <a:miter lim="800000"/>
              </a:ln>
              <a:effectLst/>
            </p:spPr>
            <p:txBody>
              <a:bodyPr wrap="none" anchor="ctr"/>
              <a:lstStyle/>
              <a:p>
                <a:endParaRPr lang="zh-CN" altLang="en-US"/>
              </a:p>
            </p:txBody>
          </p:sp>
          <p:sp>
            <p:nvSpPr>
              <p:cNvPr id="1048660" name="AutoShape 127"/>
              <p:cNvSpPr>
                <a:spLocks noChangeArrowheads="1"/>
              </p:cNvSpPr>
              <p:nvPr/>
            </p:nvSpPr>
            <p:spPr bwMode="auto">
              <a:xfrm>
                <a:off x="1524" y="1096"/>
                <a:ext cx="227" cy="196"/>
              </a:xfrm>
              <a:prstGeom prst="hexagon">
                <a:avLst>
                  <a:gd name="adj" fmla="val 28954"/>
                  <a:gd name="vf" fmla="val 115470"/>
                </a:avLst>
              </a:prstGeom>
              <a:solidFill>
                <a:srgbClr val="FF0066">
                  <a:alpha val="5098"/>
                </a:srgbClr>
              </a:solidFill>
              <a:ln w="9525">
                <a:solidFill>
                  <a:schemeClr val="bg1"/>
                </a:solidFill>
                <a:miter lim="800000"/>
              </a:ln>
              <a:effectLst/>
            </p:spPr>
            <p:txBody>
              <a:bodyPr wrap="none" anchor="ctr"/>
              <a:lstStyle/>
              <a:p>
                <a:endParaRPr lang="zh-CN" altLang="en-US"/>
              </a:p>
            </p:txBody>
          </p:sp>
        </p:grpSp>
        <p:sp>
          <p:nvSpPr>
            <p:cNvPr id="1048661" name="Oval 133"/>
            <p:cNvSpPr>
              <a:spLocks noChangeArrowheads="1"/>
            </p:cNvSpPr>
            <p:nvPr/>
          </p:nvSpPr>
          <p:spPr bwMode="auto">
            <a:xfrm rot="13545536">
              <a:off x="2708090" y="2971564"/>
              <a:ext cx="71437" cy="71438"/>
            </a:xfrm>
            <a:prstGeom prst="ellipse">
              <a:avLst/>
            </a:prstGeom>
            <a:noFill/>
            <a:ln w="12700">
              <a:solidFill>
                <a:srgbClr val="0066FF">
                  <a:alpha val="12157"/>
                </a:srgbClr>
              </a:solidFill>
              <a:round/>
            </a:ln>
            <a:effectLst/>
          </p:spPr>
          <p:txBody>
            <a:bodyPr wrap="none" anchor="ctr"/>
            <a:lstStyle/>
            <a:p>
              <a:endParaRPr lang="zh-CN" altLang="en-US"/>
            </a:p>
          </p:txBody>
        </p:sp>
        <p:sp>
          <p:nvSpPr>
            <p:cNvPr id="1048662" name="Oval 169"/>
            <p:cNvSpPr>
              <a:spLocks noChangeArrowheads="1"/>
            </p:cNvSpPr>
            <p:nvPr/>
          </p:nvSpPr>
          <p:spPr bwMode="auto">
            <a:xfrm rot="18854464" flipH="1">
              <a:off x="1371390" y="3289558"/>
              <a:ext cx="71438" cy="63404"/>
            </a:xfrm>
            <a:prstGeom prst="ellipse">
              <a:avLst/>
            </a:prstGeom>
            <a:noFill/>
            <a:ln w="12700">
              <a:solidFill>
                <a:srgbClr val="00CC66"/>
              </a:solidFill>
              <a:round/>
            </a:ln>
            <a:effectLst/>
          </p:spPr>
          <p:txBody>
            <a:bodyPr wrap="none" anchor="ctr"/>
            <a:lstStyle/>
            <a:p>
              <a:endParaRPr lang="zh-CN" altLang="en-US"/>
            </a:p>
          </p:txBody>
        </p:sp>
      </p:grpSp>
      <p:sp>
        <p:nvSpPr>
          <p:cNvPr id="1048663" name="矩形 195"/>
          <p:cNvSpPr/>
          <p:nvPr/>
        </p:nvSpPr>
        <p:spPr>
          <a:xfrm>
            <a:off x="3214678" y="4380519"/>
            <a:ext cx="3383280" cy="1450340"/>
          </a:xfrm>
          <a:prstGeom prst="rect">
            <a:avLst/>
          </a:prstGeom>
        </p:spPr>
        <p:txBody>
          <a:bodyPr wrap="none">
            <a:spAutoFit/>
          </a:bodyPr>
          <a:lstStyle/>
          <a:p>
            <a:pPr marL="319405" lvl="0" indent="-319405" eaLnBrk="1" fontAlgn="auto" hangingPunct="1">
              <a:lnSpc>
                <a:spcPct val="130000"/>
              </a:lnSpc>
              <a:spcBef>
                <a:spcPts val="0"/>
              </a:spcBef>
              <a:spcAft>
                <a:spcPts val="0"/>
              </a:spcAft>
              <a:buClr>
                <a:srgbClr val="DD8047"/>
              </a:buClr>
              <a:buSzPct val="60000"/>
              <a:buFont typeface="Wingdings" panose="05000000000000000000" pitchFamily="2" charset="2"/>
              <a:buChar char="n"/>
            </a:pPr>
            <a:r>
              <a:rPr lang="zh-CN" altLang="en-US" sz="2700" dirty="0" smtClean="0">
                <a:solidFill>
                  <a:prstClr val="black"/>
                </a:solidFill>
                <a:latin typeface="微软雅黑" panose="020B0503020204020204" pitchFamily="34" charset="-122"/>
                <a:ea typeface="微软雅黑" panose="020B0503020204020204" pitchFamily="34" charset="-122"/>
              </a:rPr>
              <a:t> 主要研究内容</a:t>
            </a:r>
            <a:endParaRPr lang="en-US" altLang="zh-CN" sz="2700" dirty="0" smtClean="0">
              <a:solidFill>
                <a:prstClr val="black"/>
              </a:solidFill>
              <a:latin typeface="微软雅黑" panose="020B0503020204020204" pitchFamily="34" charset="-122"/>
              <a:ea typeface="微软雅黑" panose="020B0503020204020204" pitchFamily="34" charset="-122"/>
            </a:endParaRPr>
          </a:p>
          <a:p>
            <a:pPr marL="457200" indent="-457200" eaLnBrk="1" fontAlgn="auto" hangingPunct="1">
              <a:lnSpc>
                <a:spcPct val="130000"/>
              </a:lnSpc>
              <a:spcBef>
                <a:spcPts val="0"/>
              </a:spcBef>
              <a:spcAft>
                <a:spcPts val="0"/>
              </a:spcAft>
              <a:buClr>
                <a:srgbClr val="DD8047"/>
              </a:buClr>
              <a:buSzPct val="60000"/>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工作路线</a:t>
            </a:r>
            <a:endParaRPr lang="en-US" altLang="zh-CN" dirty="0">
              <a:latin typeface="微软雅黑" panose="020B0503020204020204" pitchFamily="34" charset="-122"/>
              <a:ea typeface="微软雅黑" panose="020B0503020204020204" pitchFamily="34" charset="-122"/>
            </a:endParaRPr>
          </a:p>
          <a:p>
            <a:pPr marL="457200" indent="-457200" eaLnBrk="1" fontAlgn="auto" hangingPunct="1">
              <a:lnSpc>
                <a:spcPct val="130000"/>
              </a:lnSpc>
              <a:spcBef>
                <a:spcPts val="0"/>
              </a:spcBef>
              <a:spcAft>
                <a:spcPts val="0"/>
              </a:spcAft>
              <a:buClr>
                <a:srgbClr val="DD8047"/>
              </a:buClr>
              <a:buSzPct val="60000"/>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技术</a:t>
            </a:r>
            <a:r>
              <a:rPr lang="zh-CN" altLang="en-US" dirty="0" smtClean="0">
                <a:latin typeface="微软雅黑" panose="020B0503020204020204" pitchFamily="34" charset="-122"/>
                <a:ea typeface="微软雅黑" panose="020B0503020204020204" pitchFamily="34" charset="-122"/>
              </a:rPr>
              <a:t>路线</a:t>
            </a:r>
            <a:endParaRPr lang="en-US" altLang="zh-CN" dirty="0" smtClean="0">
              <a:latin typeface="微软雅黑" panose="020B0503020204020204" pitchFamily="34" charset="-122"/>
              <a:ea typeface="微软雅黑" panose="020B0503020204020204" pitchFamily="34" charset="-122"/>
            </a:endParaRPr>
          </a:p>
          <a:p>
            <a:pPr marL="457200" indent="-457200" eaLnBrk="1" fontAlgn="auto" hangingPunct="1">
              <a:lnSpc>
                <a:spcPct val="130000"/>
              </a:lnSpc>
              <a:spcBef>
                <a:spcPts val="0"/>
              </a:spcBef>
              <a:spcAft>
                <a:spcPts val="0"/>
              </a:spcAft>
              <a:buClr>
                <a:srgbClr val="DD8047"/>
              </a:buClr>
              <a:buSzPct val="60000"/>
              <a:buFont typeface="Wingdings" panose="05000000000000000000" pitchFamily="2" charset="2"/>
              <a:buChar char="ü"/>
            </a:pPr>
            <a:r>
              <a:rPr lang="zh-CN" altLang="en-US" b="1" dirty="0" smtClean="0">
                <a:solidFill>
                  <a:srgbClr val="FF0000"/>
                </a:solidFill>
                <a:latin typeface="微软雅黑" panose="020B0503020204020204" pitchFamily="34" charset="-122"/>
                <a:ea typeface="微软雅黑" panose="020B0503020204020204" pitchFamily="34" charset="-122"/>
              </a:rPr>
              <a:t>主要修订点（征求意见稿）</a:t>
            </a: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1048664" name="圆角矩形 196"/>
          <p:cNvSpPr/>
          <p:nvPr/>
        </p:nvSpPr>
        <p:spPr>
          <a:xfrm>
            <a:off x="3143240" y="2186395"/>
            <a:ext cx="5643602" cy="1433320"/>
          </a:xfrm>
          <a:prstGeom prst="roundRect">
            <a:avLst/>
          </a:prstGeom>
          <a:noFill/>
          <a:ln w="3175">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65" name="圆角矩形 197"/>
          <p:cNvSpPr/>
          <p:nvPr/>
        </p:nvSpPr>
        <p:spPr>
          <a:xfrm>
            <a:off x="3143240" y="4149079"/>
            <a:ext cx="5643602" cy="2275806"/>
          </a:xfrm>
          <a:prstGeom prst="roundRect">
            <a:avLst/>
          </a:prstGeom>
          <a:noFill/>
          <a:ln w="3175">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89319"/>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6"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017"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a:t>
            </a:r>
            <a:r>
              <a:rPr lang="zh-CN" altLang="en-US" smtClean="0"/>
              <a:t>修订点</a:t>
            </a:r>
            <a:endParaRPr lang="zh-CN" altLang="en-US" dirty="0"/>
          </a:p>
        </p:txBody>
      </p:sp>
      <p:sp>
        <p:nvSpPr>
          <p:cNvPr id="1049018" name="矩形 11"/>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新增</a:t>
            </a:r>
            <a:endParaRPr lang="zh-CN" altLang="en-US" sz="1400" dirty="0">
              <a:latin typeface="华文彩云" panose="02010800040101010101" pitchFamily="2" charset="-122"/>
              <a:ea typeface="华文彩云" panose="02010800040101010101" pitchFamily="2" charset="-122"/>
            </a:endParaRPr>
          </a:p>
        </p:txBody>
      </p:sp>
      <p:sp>
        <p:nvSpPr>
          <p:cNvPr id="1049019" name="矩形 14"/>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6  </a:t>
            </a:r>
            <a:r>
              <a:rPr lang="zh-CN" altLang="en-US" b="1" dirty="0" smtClean="0">
                <a:solidFill>
                  <a:schemeClr val="bg1"/>
                </a:solidFill>
                <a:latin typeface="微软雅黑" panose="020B0503020204020204" pitchFamily="34" charset="-122"/>
                <a:ea typeface="微软雅黑" panose="020B0503020204020204" pitchFamily="34" charset="-122"/>
              </a:rPr>
              <a:t>数据上报</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020" name="矩形 10"/>
          <p:cNvSpPr/>
          <p:nvPr/>
        </p:nvSpPr>
        <p:spPr>
          <a:xfrm>
            <a:off x="714348" y="2285992"/>
            <a:ext cx="7929618" cy="3662541"/>
          </a:xfrm>
          <a:prstGeom prst="rect">
            <a:avLst/>
          </a:prstGeom>
        </p:spPr>
        <p:txBody>
          <a:bodyPr wrap="square">
            <a:spAutoFit/>
          </a:bodyPr>
          <a:lstStyle/>
          <a:p>
            <a:r>
              <a:rPr lang="zh-CN" altLang="en-US" sz="1600" b="1"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例：</a:t>
            </a:r>
            <a:endParaRPr lang="en-US" altLang="zh-CN" sz="1600" b="1"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endParaRPr>
          </a:p>
          <a:p>
            <a:pPr>
              <a:lnSpc>
                <a:spcPct val="150000"/>
              </a:lnSpc>
            </a:pP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     每天</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0</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点开始按等时间间隔（假定时间间隔</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10</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分钟，数据间隔</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N=1</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）采样，</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1</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个小时内采集的水样全部存在混匀桶内，分析仪从</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1</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点开始从混匀桶内采样分析，约</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1</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点</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40</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分析仪出数，该数据即代表</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0-1</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点该时间段内污染物的浓度，分析仪上存储的格式应该为“ </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年</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月</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日  </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01:00:00    XX mg/l</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rPr>
              <a:t>（现场分析仪数据时间标记）</a:t>
            </a:r>
            <a:endParaRPr lang="en-US" altLang="zh-CN" sz="1600" dirty="0" smtClean="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smtClean="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endParaRPr>
          </a:p>
          <a:p>
            <a:endParaRPr lang="en-US" altLang="zh-CN" sz="1600" dirty="0" smtClean="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endParaRPr>
          </a:p>
          <a:p>
            <a:pPr>
              <a:lnSpc>
                <a:spcPct val="150000"/>
              </a:lnSpc>
            </a:pPr>
            <a:r>
              <a:rPr lang="zh-CN" altLang="en-US" sz="1600"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数据采集传输仪应在分析仪测定完成后开始采集分析仪的输出信号</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并在</a:t>
            </a:r>
            <a:r>
              <a:rPr lang="en-US" sz="1600" dirty="0" smtClean="0">
                <a:latin typeface="Times New Roman" panose="02020603050405020304" pitchFamily="18" charset="0"/>
                <a:ea typeface="微软雅黑" panose="020B0503020204020204" pitchFamily="34" charset="-122"/>
                <a:cs typeface="Times New Roman" panose="02020603050405020304" pitchFamily="18" charset="0"/>
              </a:rPr>
              <a:t>10</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分钟内将数据上报平台，数采仪上报给平台的数据格式应该为“ </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年</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月</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X</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日  </a:t>
            </a:r>
            <a:r>
              <a:rPr lang="en-US" altLang="zh-CN" sz="1600" dirty="0" smtClean="0">
                <a:latin typeface="Times New Roman" panose="02020603050405020304" pitchFamily="18" charset="0"/>
                <a:ea typeface="微软雅黑" panose="020B0503020204020204" pitchFamily="34" charset="-122"/>
                <a:cs typeface="Times New Roman" panose="02020603050405020304" pitchFamily="18" charset="0"/>
              </a:rPr>
              <a:t>01:00:00    XX mg/l</a:t>
            </a:r>
            <a:r>
              <a:rPr lang="zh-CN" altLang="en-US" sz="1600" dirty="0" smtClean="0">
                <a:latin typeface="Times New Roman" panose="02020603050405020304" pitchFamily="18" charset="0"/>
                <a:ea typeface="微软雅黑" panose="020B0503020204020204" pitchFamily="34" charset="-122"/>
                <a:cs typeface="Times New Roman" panose="02020603050405020304" pitchFamily="18" charset="0"/>
              </a:rPr>
              <a:t>”</a:t>
            </a:r>
            <a:r>
              <a:rPr lang="zh-CN" altLang="en-US" sz="1600" dirty="0" smtClean="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rPr>
              <a:t>（平台数据时间标记）</a:t>
            </a:r>
            <a:endParaRPr lang="en-US" altLang="zh-CN" sz="1600" dirty="0">
              <a:solidFill>
                <a:srgbClr val="00B0F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cSld>
  <p:clrMapOvr>
    <a:masterClrMapping/>
  </p:clrMapOvr>
  <p:transition spd="slow" advTm="83124"/>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1"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022" name="矩形 10"/>
          <p:cNvSpPr/>
          <p:nvPr/>
        </p:nvSpPr>
        <p:spPr>
          <a:xfrm>
            <a:off x="611560" y="2062589"/>
            <a:ext cx="8280920" cy="1200329"/>
          </a:xfrm>
          <a:prstGeom prst="rect">
            <a:avLst/>
          </a:prstGeom>
        </p:spPr>
        <p:txBody>
          <a:bodyPr wrap="square">
            <a:spAutoFit/>
          </a:bodyPr>
          <a:lstStyle/>
          <a:p>
            <a:pPr>
              <a:lnSpc>
                <a:spcPct val="150000"/>
              </a:lnSpc>
            </a:pPr>
            <a:r>
              <a:rPr lang="zh-CN" altLang="en-US" sz="1200" dirty="0" smtClean="0">
                <a:latin typeface="微软雅黑" panose="020B0503020204020204" pitchFamily="34" charset="-122"/>
                <a:ea typeface="微软雅黑" panose="020B0503020204020204" pitchFamily="34" charset="-122"/>
              </a:rPr>
              <a:t>       为了</a:t>
            </a:r>
            <a:r>
              <a:rPr lang="zh-CN" altLang="en-US" sz="1200" dirty="0">
                <a:latin typeface="微软雅黑" panose="020B0503020204020204" pitchFamily="34" charset="-122"/>
                <a:ea typeface="微软雅黑" panose="020B0503020204020204" pitchFamily="34" charset="-122"/>
              </a:rPr>
              <a:t>保证水污染源在线监测系统运行稳定，数据有效可靠</a:t>
            </a:r>
            <a:r>
              <a:rPr lang="zh-CN" altLang="en-US" sz="1200" dirty="0" smtClean="0">
                <a:latin typeface="微软雅黑" panose="020B0503020204020204" pitchFamily="34" charset="-122"/>
                <a:ea typeface="微软雅黑" panose="020B0503020204020204" pitchFamily="34" charset="-122"/>
              </a:rPr>
              <a:t>，根据</a:t>
            </a:r>
            <a:r>
              <a:rPr lang="zh-CN" altLang="en-US" sz="1200" dirty="0">
                <a:latin typeface="微软雅黑" panose="020B0503020204020204" pitchFamily="34" charset="-122"/>
                <a:ea typeface="微软雅黑" panose="020B0503020204020204" pitchFamily="34" charset="-122"/>
              </a:rPr>
              <a:t>实际水污染源排放特点以及标准的适用范围等，调整了日程运行和维护的具体内容，并按日、周、月、季度进行划分，方便运维单位的查阅和管理</a:t>
            </a:r>
            <a:r>
              <a:rPr lang="zh-CN" altLang="en-US" sz="1200" dirty="0" smtClean="0">
                <a:latin typeface="微软雅黑" panose="020B0503020204020204" pitchFamily="34" charset="-122"/>
                <a:ea typeface="微软雅黑" panose="020B0503020204020204" pitchFamily="34" charset="-122"/>
              </a:rPr>
              <a:t>。</a:t>
            </a:r>
            <a:endParaRPr lang="en-US" altLang="zh-CN" sz="1200" dirty="0" smtClean="0">
              <a:latin typeface="微软雅黑" panose="020B0503020204020204" pitchFamily="34" charset="-122"/>
              <a:ea typeface="微软雅黑" panose="020B0503020204020204" pitchFamily="34" charset="-122"/>
            </a:endParaRPr>
          </a:p>
          <a:p>
            <a:pPr>
              <a:lnSpc>
                <a:spcPct val="150000"/>
              </a:lnSpc>
            </a:pPr>
            <a:endParaRPr lang="en-US" altLang="zh-CN" sz="1200" dirty="0" smtClean="0">
              <a:latin typeface="微软雅黑" panose="020B0503020204020204" pitchFamily="34" charset="-122"/>
              <a:ea typeface="微软雅黑" panose="020B0503020204020204" pitchFamily="34" charset="-122"/>
            </a:endParaRPr>
          </a:p>
          <a:p>
            <a:pPr>
              <a:lnSpc>
                <a:spcPct val="150000"/>
              </a:lnSpc>
            </a:pPr>
            <a:r>
              <a:rPr lang="zh-CN" altLang="en-US" sz="1200" dirty="0">
                <a:solidFill>
                  <a:srgbClr val="0070C0"/>
                </a:solidFill>
                <a:latin typeface="微软雅黑" panose="020B0503020204020204" pitchFamily="34" charset="-122"/>
                <a:ea typeface="微软雅黑" panose="020B0503020204020204" pitchFamily="34" charset="-122"/>
              </a:rPr>
              <a:t>以内容为主线→以</a:t>
            </a:r>
            <a:r>
              <a:rPr lang="zh-CN" altLang="en-US" sz="1200" dirty="0" smtClean="0">
                <a:solidFill>
                  <a:srgbClr val="0070C0"/>
                </a:solidFill>
                <a:latin typeface="微软雅黑" panose="020B0503020204020204" pitchFamily="34" charset="-122"/>
                <a:ea typeface="微软雅黑" panose="020B0503020204020204" pitchFamily="34" charset="-122"/>
              </a:rPr>
              <a:t>时间周期为主线，更符合现场运行人员的阅读习惯，同时便于相关单位的工作核查</a:t>
            </a:r>
            <a:endParaRPr lang="zh-CN" altLang="en-US" sz="1200" dirty="0">
              <a:solidFill>
                <a:srgbClr val="0070C0"/>
              </a:solidFill>
              <a:latin typeface="微软雅黑" panose="020B0503020204020204" pitchFamily="34" charset="-122"/>
              <a:ea typeface="微软雅黑" panose="020B0503020204020204" pitchFamily="34" charset="-122"/>
            </a:endParaRPr>
          </a:p>
        </p:txBody>
      </p:sp>
      <p:sp>
        <p:nvSpPr>
          <p:cNvPr id="1049023"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
        <p:nvSpPr>
          <p:cNvPr id="1049024" name="矩形 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9025" name="矩形 8"/>
          <p:cNvSpPr/>
          <p:nvPr/>
        </p:nvSpPr>
        <p:spPr>
          <a:xfrm>
            <a:off x="395536" y="1412776"/>
            <a:ext cx="1388522"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7  </a:t>
            </a:r>
            <a:r>
              <a:rPr lang="zh-CN" altLang="en-US" b="1" dirty="0" smtClean="0">
                <a:solidFill>
                  <a:schemeClr val="bg1"/>
                </a:solidFill>
                <a:latin typeface="微软雅黑" panose="020B0503020204020204" pitchFamily="34" charset="-122"/>
                <a:ea typeface="微软雅黑" panose="020B0503020204020204" pitchFamily="34" charset="-122"/>
              </a:rPr>
              <a:t>检查维护</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026" name="圆角矩形 6"/>
          <p:cNvSpPr/>
          <p:nvPr/>
        </p:nvSpPr>
        <p:spPr>
          <a:xfrm>
            <a:off x="1386446" y="4035712"/>
            <a:ext cx="1114524" cy="562788"/>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chemeClr val="bg1"/>
                </a:solidFill>
                <a:latin typeface="微软雅黑" panose="020B0503020204020204" pitchFamily="34" charset="-122"/>
                <a:ea typeface="微软雅黑" panose="020B0503020204020204" pitchFamily="34" charset="-122"/>
              </a:rPr>
              <a:t>日检查维护</a:t>
            </a:r>
            <a:endParaRPr lang="en-US" altLang="zh-CN" sz="900" dirty="0" smtClean="0">
              <a:solidFill>
                <a:schemeClr val="bg1"/>
              </a:solidFill>
              <a:latin typeface="微软雅黑" panose="020B0503020204020204" pitchFamily="34" charset="-122"/>
              <a:ea typeface="微软雅黑" panose="020B0503020204020204" pitchFamily="34" charset="-122"/>
            </a:endParaRPr>
          </a:p>
        </p:txBody>
      </p:sp>
      <p:sp>
        <p:nvSpPr>
          <p:cNvPr id="1049027" name="圆角矩形 9"/>
          <p:cNvSpPr/>
          <p:nvPr/>
        </p:nvSpPr>
        <p:spPr>
          <a:xfrm>
            <a:off x="2975546" y="4035712"/>
            <a:ext cx="1114524" cy="562788"/>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chemeClr val="bg1"/>
                </a:solidFill>
                <a:latin typeface="微软雅黑" panose="020B0503020204020204" pitchFamily="34" charset="-122"/>
                <a:ea typeface="微软雅黑" panose="020B0503020204020204" pitchFamily="34" charset="-122"/>
              </a:rPr>
              <a:t>周检查维护</a:t>
            </a:r>
            <a:endParaRPr lang="en-US" altLang="zh-CN" sz="900" dirty="0" smtClean="0">
              <a:solidFill>
                <a:schemeClr val="bg1"/>
              </a:solidFill>
              <a:latin typeface="微软雅黑" panose="020B0503020204020204" pitchFamily="34" charset="-122"/>
              <a:ea typeface="微软雅黑" panose="020B0503020204020204" pitchFamily="34" charset="-122"/>
            </a:endParaRPr>
          </a:p>
        </p:txBody>
      </p:sp>
      <p:sp>
        <p:nvSpPr>
          <p:cNvPr id="1049028" name="圆角矩形 11"/>
          <p:cNvSpPr/>
          <p:nvPr/>
        </p:nvSpPr>
        <p:spPr>
          <a:xfrm>
            <a:off x="4596195" y="4035712"/>
            <a:ext cx="1114524" cy="562788"/>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chemeClr val="bg1"/>
                </a:solidFill>
                <a:latin typeface="微软雅黑" panose="020B0503020204020204" pitchFamily="34" charset="-122"/>
                <a:ea typeface="微软雅黑" panose="020B0503020204020204" pitchFamily="34" charset="-122"/>
              </a:rPr>
              <a:t>月检查维护</a:t>
            </a:r>
            <a:endParaRPr lang="en-US" altLang="zh-CN" sz="900" dirty="0" smtClean="0">
              <a:solidFill>
                <a:schemeClr val="bg1"/>
              </a:solidFill>
              <a:latin typeface="微软雅黑" panose="020B0503020204020204" pitchFamily="34" charset="-122"/>
              <a:ea typeface="微软雅黑" panose="020B0503020204020204" pitchFamily="34" charset="-122"/>
            </a:endParaRPr>
          </a:p>
        </p:txBody>
      </p:sp>
      <p:sp>
        <p:nvSpPr>
          <p:cNvPr id="1049029" name="圆角矩形 12"/>
          <p:cNvSpPr/>
          <p:nvPr/>
        </p:nvSpPr>
        <p:spPr>
          <a:xfrm>
            <a:off x="6174509" y="4035712"/>
            <a:ext cx="1260609" cy="562788"/>
          </a:xfrm>
          <a:prstGeom prst="roundRect">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chemeClr val="bg1"/>
                </a:solidFill>
                <a:latin typeface="微软雅黑" panose="020B0503020204020204" pitchFamily="34" charset="-122"/>
                <a:ea typeface="微软雅黑" panose="020B0503020204020204" pitchFamily="34" charset="-122"/>
              </a:rPr>
              <a:t>季度检查维护</a:t>
            </a:r>
            <a:endParaRPr lang="en-US" altLang="zh-CN" sz="900" dirty="0" smtClean="0">
              <a:solidFill>
                <a:schemeClr val="bg1"/>
              </a:solidFill>
              <a:latin typeface="微软雅黑" panose="020B0503020204020204" pitchFamily="34" charset="-122"/>
              <a:ea typeface="微软雅黑" panose="020B0503020204020204" pitchFamily="34" charset="-122"/>
            </a:endParaRPr>
          </a:p>
        </p:txBody>
      </p:sp>
      <p:sp>
        <p:nvSpPr>
          <p:cNvPr id="1049030" name="矩形 13"/>
          <p:cNvSpPr/>
          <p:nvPr/>
        </p:nvSpPr>
        <p:spPr>
          <a:xfrm>
            <a:off x="1331640" y="3573016"/>
            <a:ext cx="1224136" cy="2671554"/>
          </a:xfrm>
          <a:prstGeom prst="rect">
            <a:avLst/>
          </a:prstGeom>
          <a:noFill/>
          <a:ln>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9031" name="矩形 14"/>
          <p:cNvSpPr/>
          <p:nvPr/>
        </p:nvSpPr>
        <p:spPr>
          <a:xfrm>
            <a:off x="2920740" y="3584149"/>
            <a:ext cx="1224136" cy="2671554"/>
          </a:xfrm>
          <a:prstGeom prst="rect">
            <a:avLst/>
          </a:prstGeom>
          <a:noFill/>
          <a:ln>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9032" name="矩形 16"/>
          <p:cNvSpPr/>
          <p:nvPr/>
        </p:nvSpPr>
        <p:spPr>
          <a:xfrm>
            <a:off x="4526765" y="3586490"/>
            <a:ext cx="1224136" cy="2671554"/>
          </a:xfrm>
          <a:prstGeom prst="rect">
            <a:avLst/>
          </a:prstGeom>
          <a:noFill/>
          <a:ln>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9033" name="矩形 17"/>
          <p:cNvSpPr/>
          <p:nvPr/>
        </p:nvSpPr>
        <p:spPr>
          <a:xfrm>
            <a:off x="6138974" y="3596406"/>
            <a:ext cx="1329703" cy="2671554"/>
          </a:xfrm>
          <a:prstGeom prst="rect">
            <a:avLst/>
          </a:prstGeom>
          <a:noFill/>
          <a:ln>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9034" name="圆角矩形 18"/>
          <p:cNvSpPr/>
          <p:nvPr/>
        </p:nvSpPr>
        <p:spPr>
          <a:xfrm>
            <a:off x="1376342" y="5061196"/>
            <a:ext cx="1114524" cy="562788"/>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rgbClr val="FF0000"/>
                </a:solidFill>
                <a:latin typeface="微软雅黑" panose="020B0503020204020204" pitchFamily="34" charset="-122"/>
                <a:ea typeface="微软雅黑" panose="020B0503020204020204" pitchFamily="34" charset="-122"/>
              </a:rPr>
              <a:t>远程检查：</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远程平台数据查看确认，如有发生异常且有必要时需赴现场检查</a:t>
            </a:r>
            <a:endParaRPr lang="en-US" altLang="zh-CN" sz="900" dirty="0" smtClean="0">
              <a:solidFill>
                <a:srgbClr val="FF0000"/>
              </a:solidFill>
              <a:latin typeface="微软雅黑" panose="020B0503020204020204" pitchFamily="34" charset="-122"/>
              <a:ea typeface="微软雅黑" panose="020B0503020204020204" pitchFamily="34" charset="-122"/>
            </a:endParaRPr>
          </a:p>
        </p:txBody>
      </p:sp>
      <p:sp>
        <p:nvSpPr>
          <p:cNvPr id="1049035" name="圆角矩形 19"/>
          <p:cNvSpPr/>
          <p:nvPr/>
        </p:nvSpPr>
        <p:spPr>
          <a:xfrm>
            <a:off x="2852743" y="4995817"/>
            <a:ext cx="1383412" cy="840095"/>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rgbClr val="FF0000"/>
                </a:solidFill>
                <a:latin typeface="微软雅黑" panose="020B0503020204020204" pitchFamily="34" charset="-122"/>
                <a:ea typeface="微软雅黑" panose="020B0503020204020204" pitchFamily="34" charset="-122"/>
              </a:rPr>
              <a:t>常规性巡检：</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配电系统巡检</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采样混匀、留样系统巡检</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仪器运转情况巡检</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试剂有效期检查</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等</a:t>
            </a:r>
            <a:endParaRPr lang="en-US" altLang="zh-CN" sz="900" dirty="0" smtClean="0">
              <a:solidFill>
                <a:srgbClr val="FF0000"/>
              </a:solidFill>
              <a:latin typeface="微软雅黑" panose="020B0503020204020204" pitchFamily="34" charset="-122"/>
              <a:ea typeface="微软雅黑" panose="020B0503020204020204" pitchFamily="34" charset="-122"/>
            </a:endParaRPr>
          </a:p>
        </p:txBody>
      </p:sp>
      <p:sp>
        <p:nvSpPr>
          <p:cNvPr id="1049036" name="圆角矩形 20"/>
          <p:cNvSpPr/>
          <p:nvPr/>
        </p:nvSpPr>
        <p:spPr>
          <a:xfrm>
            <a:off x="4463140" y="4905681"/>
            <a:ext cx="1383412" cy="840095"/>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rgbClr val="FF0000"/>
                </a:solidFill>
                <a:latin typeface="微软雅黑" panose="020B0503020204020204" pitchFamily="34" charset="-122"/>
                <a:ea typeface="微软雅黑" panose="020B0503020204020204" pitchFamily="34" charset="-122"/>
              </a:rPr>
              <a:t>仪器维护：</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仪器正常维护保养</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运行期间质控（水样比对等）</a:t>
            </a:r>
            <a:endParaRPr lang="en-US" altLang="zh-CN" sz="900" dirty="0" smtClean="0">
              <a:solidFill>
                <a:srgbClr val="FF0000"/>
              </a:solidFill>
              <a:latin typeface="微软雅黑" panose="020B0503020204020204" pitchFamily="34" charset="-122"/>
              <a:ea typeface="微软雅黑" panose="020B0503020204020204" pitchFamily="34" charset="-122"/>
            </a:endParaRPr>
          </a:p>
        </p:txBody>
      </p:sp>
      <p:sp>
        <p:nvSpPr>
          <p:cNvPr id="1049037" name="圆角矩形 21"/>
          <p:cNvSpPr/>
          <p:nvPr/>
        </p:nvSpPr>
        <p:spPr>
          <a:xfrm>
            <a:off x="6154325" y="4923809"/>
            <a:ext cx="1383412" cy="840095"/>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900" dirty="0" smtClean="0">
                <a:solidFill>
                  <a:srgbClr val="FF0000"/>
                </a:solidFill>
                <a:latin typeface="微软雅黑" panose="020B0503020204020204" pitchFamily="34" charset="-122"/>
                <a:ea typeface="微软雅黑" panose="020B0503020204020204" pitchFamily="34" charset="-122"/>
              </a:rPr>
              <a:t>仪器维护：</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仪器关键零部件的可靠性检查</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smtClean="0">
                <a:solidFill>
                  <a:srgbClr val="FF0000"/>
                </a:solidFill>
                <a:latin typeface="微软雅黑" panose="020B0503020204020204" pitchFamily="34" charset="-122"/>
                <a:ea typeface="微软雅黑" panose="020B0503020204020204" pitchFamily="34" charset="-122"/>
              </a:rPr>
              <a:t>废液处理</a:t>
            </a:r>
            <a:endParaRPr lang="en-US" altLang="zh-CN" sz="900" dirty="0" smtClean="0">
              <a:solidFill>
                <a:srgbClr val="FF0000"/>
              </a:solidFill>
              <a:latin typeface="微软雅黑" panose="020B0503020204020204" pitchFamily="34" charset="-122"/>
              <a:ea typeface="微软雅黑" panose="020B0503020204020204" pitchFamily="34" charset="-122"/>
            </a:endParaRPr>
          </a:p>
          <a:p>
            <a:pPr algn="ctr"/>
            <a:r>
              <a:rPr lang="zh-CN" altLang="en-US" sz="900" dirty="0">
                <a:solidFill>
                  <a:srgbClr val="FF0000"/>
                </a:solidFill>
                <a:latin typeface="微软雅黑" panose="020B0503020204020204" pitchFamily="34" charset="-122"/>
                <a:ea typeface="微软雅黑" panose="020B0503020204020204" pitchFamily="34" charset="-122"/>
              </a:rPr>
              <a:t>等</a:t>
            </a:r>
            <a:endParaRPr lang="en-US" altLang="zh-CN" sz="900" dirty="0" smtClean="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slow" advTm="565"/>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8"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039" name="矩形 12"/>
          <p:cNvSpPr/>
          <p:nvPr/>
        </p:nvSpPr>
        <p:spPr>
          <a:xfrm>
            <a:off x="352852" y="1340768"/>
            <a:ext cx="2542684"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8  </a:t>
            </a:r>
            <a:r>
              <a:rPr lang="zh-CN" altLang="zh-CN" b="1" dirty="0" smtClean="0">
                <a:solidFill>
                  <a:schemeClr val="bg1"/>
                </a:solidFill>
                <a:latin typeface="微软雅黑" panose="020B0503020204020204" pitchFamily="34" charset="-122"/>
                <a:ea typeface="微软雅黑" panose="020B0503020204020204" pitchFamily="34" charset="-122"/>
              </a:rPr>
              <a:t>运行</a:t>
            </a:r>
            <a:r>
              <a:rPr lang="zh-CN" altLang="zh-CN" b="1" dirty="0">
                <a:solidFill>
                  <a:schemeClr val="bg1"/>
                </a:solidFill>
                <a:latin typeface="微软雅黑" panose="020B0503020204020204" pitchFamily="34" charset="-122"/>
                <a:ea typeface="微软雅黑" panose="020B0503020204020204" pitchFamily="34" charset="-122"/>
              </a:rPr>
              <a:t>技术及质控要求</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040"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
        <p:nvSpPr>
          <p:cNvPr id="1049041" name="矩形 7"/>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9042" name="矩形 2"/>
          <p:cNvSpPr/>
          <p:nvPr/>
        </p:nvSpPr>
        <p:spPr>
          <a:xfrm>
            <a:off x="725751" y="1926124"/>
            <a:ext cx="7783618" cy="2031325"/>
          </a:xfrm>
          <a:prstGeom prst="rect">
            <a:avLst/>
          </a:prstGeom>
        </p:spPr>
        <p:txBody>
          <a:bodyPr wrap="square">
            <a:spAutoFit/>
          </a:bodyPr>
          <a:lstStyle/>
          <a:p>
            <a:pPr>
              <a:lnSpc>
                <a:spcPct val="150000"/>
              </a:lnSpc>
            </a:pPr>
            <a:r>
              <a:rPr lang="en-US"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    </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本</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次修订该部分调整较大，考虑到现有的各类水质自动分析仪的主要技术指标在相关环境行业标准中均已有所规定，如《氨氮水质自动分析仪技术要求》（</a:t>
            </a:r>
            <a:r>
              <a:rPr lang="en-US" altLang="zh-CN" sz="1200" kern="100" dirty="0">
                <a:latin typeface="微软雅黑" panose="020B0503020204020204" pitchFamily="34" charset="-122"/>
                <a:ea typeface="微软雅黑" panose="020B0503020204020204" pitchFamily="34" charset="-122"/>
              </a:rPr>
              <a:t>HJ/T 101-2003</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200" kern="100" dirty="0">
                <a:latin typeface="微软雅黑" panose="020B0503020204020204" pitchFamily="34" charset="-122"/>
                <a:ea typeface="微软雅黑" panose="020B0503020204020204" pitchFamily="34" charset="-122"/>
              </a:rPr>
              <a:t>pH</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水质自动分析仪技术要求》（</a:t>
            </a:r>
            <a:r>
              <a:rPr lang="en-US" altLang="zh-CN" sz="1200" kern="100" dirty="0">
                <a:latin typeface="微软雅黑" panose="020B0503020204020204" pitchFamily="34" charset="-122"/>
                <a:ea typeface="微软雅黑" panose="020B0503020204020204" pitchFamily="34" charset="-122"/>
              </a:rPr>
              <a:t>HJ/T 96-2003</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）分别对氨氮水质自动分析仪、</a:t>
            </a:r>
            <a:r>
              <a:rPr lang="en-US" altLang="zh-CN" sz="1200" kern="100" dirty="0">
                <a:latin typeface="微软雅黑" panose="020B0503020204020204" pitchFamily="34" charset="-122"/>
                <a:ea typeface="微软雅黑" panose="020B0503020204020204" pitchFamily="34" charset="-122"/>
              </a:rPr>
              <a:t>pH</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水质自动分析仪的研制生产以及性能检验、选型使用、日常校验等方面的主要技术要求作了规定，因此，本次修订删去了原标准中涉及仪器设备技术要求的此类内容，如零点漂移、量程漂移</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200" kern="100" dirty="0" smtClean="0">
                <a:latin typeface="微软雅黑" panose="020B0503020204020204" pitchFamily="34" charset="-122"/>
                <a:ea typeface="微软雅黑" panose="020B0503020204020204" pitchFamily="34" charset="-122"/>
                <a:cs typeface="Times New Roman" panose="02020603050405020304" pitchFamily="18" charset="0"/>
              </a:rPr>
              <a:t>重复性误差、</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平均</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无故障运行时间等。同时，随着仪器技术的发展，本次修订重点考虑了通过仪器自动核查和自动校准来完成运维中</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的</a:t>
            </a:r>
            <a:r>
              <a:rPr lang="zh-CN" altLang="en-US" sz="1200" kern="100" dirty="0" smtClean="0">
                <a:latin typeface="微软雅黑" panose="020B0503020204020204" pitchFamily="34" charset="-122"/>
                <a:ea typeface="微软雅黑" panose="020B0503020204020204" pitchFamily="34" charset="-122"/>
                <a:cs typeface="Times New Roman" panose="02020603050405020304" pitchFamily="18" charset="0"/>
              </a:rPr>
              <a:t>数据</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质量保证</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工作，此次修订也考虑了分析仪数据的判定，保证管理部门和运维单位能及时的对数据有效性进行判别</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，提高</a:t>
            </a:r>
            <a:r>
              <a:rPr lang="zh-CN" altLang="en-US" sz="1200" kern="100" dirty="0" smtClean="0">
                <a:latin typeface="微软雅黑" panose="020B0503020204020204" pitchFamily="34" charset="-122"/>
                <a:ea typeface="微软雅黑" panose="020B0503020204020204" pitchFamily="34" charset="-122"/>
                <a:cs typeface="Times New Roman" panose="02020603050405020304" pitchFamily="18" charset="0"/>
              </a:rPr>
              <a:t>了</a:t>
            </a:r>
            <a:r>
              <a:rPr lang="zh-CN" altLang="zh-CN" sz="1200" kern="100" dirty="0" smtClean="0">
                <a:latin typeface="微软雅黑" panose="020B0503020204020204" pitchFamily="34" charset="-122"/>
                <a:ea typeface="微软雅黑" panose="020B0503020204020204" pitchFamily="34" charset="-122"/>
                <a:cs typeface="Times New Roman" panose="02020603050405020304" pitchFamily="18" charset="0"/>
              </a:rPr>
              <a:t>工作效率</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1200" dirty="0">
              <a:latin typeface="微软雅黑" panose="020B0503020204020204" pitchFamily="34" charset="-122"/>
              <a:ea typeface="微软雅黑" panose="020B0503020204020204" pitchFamily="34" charset="-122"/>
            </a:endParaRPr>
          </a:p>
        </p:txBody>
      </p:sp>
      <p:sp>
        <p:nvSpPr>
          <p:cNvPr id="1049043" name="矩形 9"/>
          <p:cNvSpPr/>
          <p:nvPr/>
        </p:nvSpPr>
        <p:spPr>
          <a:xfrm>
            <a:off x="582941" y="4050934"/>
            <a:ext cx="7589459" cy="2523768"/>
          </a:xfrm>
          <a:prstGeom prst="rect">
            <a:avLst/>
          </a:prstGeom>
        </p:spPr>
        <p:txBody>
          <a:bodyPr wrap="square">
            <a:spAutoFit/>
          </a:bodyPr>
          <a:lstStyle/>
          <a:p>
            <a:pPr marL="443230" indent="262255" eaLnBrk="1" hangingPunct="1">
              <a:spcBef>
                <a:spcPts val="2400"/>
              </a:spcBef>
              <a:buClr>
                <a:schemeClr val="accent2"/>
              </a:buClr>
              <a:buSzPct val="70000"/>
            </a:pPr>
            <a:r>
              <a:rPr lang="zh-CN" altLang="en-US" sz="1400" b="1" dirty="0">
                <a:latin typeface="微软雅黑" panose="020B0503020204020204" pitchFamily="34" charset="-122"/>
                <a:ea typeface="微软雅黑" panose="020B0503020204020204" pitchFamily="34" charset="-122"/>
              </a:rPr>
              <a:t>优化</a:t>
            </a:r>
            <a:r>
              <a:rPr lang="zh-CN" altLang="en-US" sz="1400" b="1" dirty="0" smtClean="0">
                <a:latin typeface="微软雅黑" panose="020B0503020204020204" pitchFamily="34" charset="-122"/>
                <a:ea typeface="微软雅黑" panose="020B0503020204020204" pitchFamily="34" charset="-122"/>
              </a:rPr>
              <a:t>运维过程中质控指标</a:t>
            </a:r>
            <a:endParaRPr lang="zh-CN" altLang="en-US" sz="1400"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buFont typeface="Wingdings" panose="05000000000000000000" pitchFamily="2" charset="2"/>
              <a:buChar char="n"/>
            </a:pPr>
            <a:r>
              <a:rPr lang="zh-CN" altLang="en-US" sz="1400" b="1" dirty="0" smtClean="0">
                <a:latin typeface="微软雅黑" panose="020B0503020204020204" pitchFamily="34" charset="-122"/>
                <a:ea typeface="微软雅黑" panose="020B0503020204020204" pitchFamily="34" charset="-122"/>
              </a:rPr>
              <a:t>删除零点漂移、量程漂移、重复性试验</a:t>
            </a:r>
            <a:endParaRPr lang="zh-CN" altLang="en-US" sz="1400"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buFont typeface="Wingdings" panose="05000000000000000000" pitchFamily="2" charset="2"/>
              <a:buChar char="n"/>
            </a:pPr>
            <a:r>
              <a:rPr lang="zh-CN" altLang="en-US" sz="1400" b="1" dirty="0" smtClean="0">
                <a:latin typeface="微软雅黑" panose="020B0503020204020204" pitchFamily="34" charset="-122"/>
                <a:ea typeface="微软雅黑" panose="020B0503020204020204" pitchFamily="34" charset="-122"/>
              </a:rPr>
              <a:t>调整了仪器校准周期</a:t>
            </a:r>
            <a:endParaRPr lang="en-US" altLang="zh-CN" sz="1400" b="1" dirty="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buFont typeface="Wingdings" panose="05000000000000000000" pitchFamily="2" charset="2"/>
              <a:buChar char="n"/>
            </a:pPr>
            <a:r>
              <a:rPr lang="zh-CN" altLang="en-US" sz="1400" b="1" dirty="0" smtClean="0">
                <a:latin typeface="微软雅黑" panose="020B0503020204020204" pitchFamily="34" charset="-122"/>
                <a:ea typeface="微软雅黑" panose="020B0503020204020204" pitchFamily="34" charset="-122"/>
              </a:rPr>
              <a:t>增加了仪器自动校准、自动标样核查（质控样）、超声波明渠流量计现场比对等要求</a:t>
            </a:r>
            <a:endParaRPr lang="en-US" altLang="zh-CN" sz="1400"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buFont typeface="Wingdings" panose="05000000000000000000" pitchFamily="2" charset="2"/>
              <a:buChar char="n"/>
            </a:pPr>
            <a:endParaRPr lang="zh-CN" altLang="en-US" sz="1400"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pPr>
            <a:r>
              <a:rPr lang="zh-CN" altLang="en-US" sz="1400" b="1" dirty="0" smtClean="0">
                <a:latin typeface="微软雅黑" panose="020B0503020204020204" pitchFamily="34" charset="-122"/>
                <a:ea typeface="微软雅黑" panose="020B0503020204020204" pitchFamily="34" charset="-122"/>
              </a:rPr>
              <a:t>明确了验证指标结果的认定</a:t>
            </a:r>
            <a:endParaRPr lang="en-US" altLang="zh-CN" sz="1400"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buFont typeface="Wingdings" panose="05000000000000000000" pitchFamily="2" charset="2"/>
              <a:buChar char="n"/>
            </a:pPr>
            <a:r>
              <a:rPr lang="zh-CN" altLang="en-US" sz="1400" b="1" dirty="0" smtClean="0">
                <a:solidFill>
                  <a:srgbClr val="FF0000"/>
                </a:solidFill>
                <a:latin typeface="微软雅黑" panose="020B0503020204020204" pitchFamily="34" charset="-122"/>
                <a:ea typeface="微软雅黑" panose="020B0503020204020204" pitchFamily="34" charset="-122"/>
              </a:rPr>
              <a:t>提出了维护状态及维护状态期间数据的认定</a:t>
            </a:r>
            <a:endParaRPr lang="zh-CN" altLang="en-US" sz="1400" b="1" dirty="0" smtClean="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slow" advTm="106773"/>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4"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grpSp>
        <p:nvGrpSpPr>
          <p:cNvPr id="118" name="组合 14"/>
          <p:cNvGrpSpPr/>
          <p:nvPr/>
        </p:nvGrpSpPr>
        <p:grpSpPr>
          <a:xfrm>
            <a:off x="428595" y="1340768"/>
            <a:ext cx="2281109" cy="571504"/>
            <a:chOff x="818" y="1968"/>
            <a:chExt cx="1730883" cy="1299519"/>
          </a:xfrm>
          <a:solidFill>
            <a:srgbClr val="00B0F0"/>
          </a:solidFill>
          <a:scene3d>
            <a:camera prst="orthographicFront">
              <a:rot lat="0" lon="0" rev="0"/>
            </a:camera>
            <a:lightRig rig="contrasting" dir="t">
              <a:rot lat="0" lon="0" rev="1200000"/>
            </a:lightRig>
          </a:scene3d>
        </p:grpSpPr>
        <p:sp>
          <p:nvSpPr>
            <p:cNvPr id="1049045" name="圆角矩形 4"/>
            <p:cNvSpPr/>
            <p:nvPr/>
          </p:nvSpPr>
          <p:spPr>
            <a:xfrm>
              <a:off x="818" y="1968"/>
              <a:ext cx="1730883" cy="1299519"/>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46" name="圆角矩形 6"/>
            <p:cNvSpPr/>
            <p:nvPr/>
          </p:nvSpPr>
          <p:spPr>
            <a:xfrm>
              <a:off x="64255" y="65405"/>
              <a:ext cx="1604009" cy="1172645"/>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smtClean="0">
                  <a:latin typeface="微软雅黑" panose="020B0503020204020204" pitchFamily="34" charset="-122"/>
                  <a:ea typeface="微软雅黑" panose="020B0503020204020204" pitchFamily="34" charset="-122"/>
                </a:rPr>
                <a:t>水污染源分析仪自动</a:t>
              </a:r>
              <a:r>
                <a:rPr lang="zh-CN" altLang="en-US" sz="1600" dirty="0">
                  <a:latin typeface="微软雅黑" panose="020B0503020204020204" pitchFamily="34" charset="-122"/>
                  <a:ea typeface="微软雅黑" panose="020B0503020204020204" pitchFamily="34" charset="-122"/>
                </a:rPr>
                <a:t>标样核查</a:t>
              </a:r>
              <a:r>
                <a:rPr lang="zh-CN" altLang="en-US" sz="1600" dirty="0" smtClean="0">
                  <a:latin typeface="微软雅黑" panose="020B0503020204020204" pitchFamily="34" charset="-122"/>
                  <a:ea typeface="微软雅黑" panose="020B0503020204020204" pitchFamily="34" charset="-122"/>
                </a:rPr>
                <a:t>及自动校准</a:t>
              </a:r>
              <a:endParaRPr lang="zh-CN" altLang="en-US" sz="1600" dirty="0">
                <a:latin typeface="微软雅黑" panose="020B0503020204020204" pitchFamily="34" charset="-122"/>
                <a:ea typeface="微软雅黑" panose="020B0503020204020204" pitchFamily="34" charset="-122"/>
              </a:endParaRPr>
            </a:p>
          </p:txBody>
        </p:sp>
      </p:grpSp>
      <p:sp>
        <p:nvSpPr>
          <p:cNvPr id="1049047" name="菱形 6"/>
          <p:cNvSpPr/>
          <p:nvPr/>
        </p:nvSpPr>
        <p:spPr>
          <a:xfrm>
            <a:off x="1923893" y="2720330"/>
            <a:ext cx="1714500" cy="1428750"/>
          </a:xfrm>
          <a:prstGeom prst="diamond">
            <a:avLst/>
          </a:prstGeom>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自动标样核查</a:t>
            </a:r>
            <a:endParaRPr lang="zh-CN" altLang="en-US" dirty="0">
              <a:latin typeface="微软雅黑" panose="020B0503020204020204" pitchFamily="34" charset="-122"/>
              <a:ea typeface="微软雅黑" panose="020B0503020204020204" pitchFamily="34" charset="-122"/>
            </a:endParaRPr>
          </a:p>
        </p:txBody>
      </p:sp>
      <p:cxnSp>
        <p:nvCxnSpPr>
          <p:cNvPr id="3145784" name="直接箭头连接符 7"/>
          <p:cNvCxnSpPr/>
          <p:nvPr/>
        </p:nvCxnSpPr>
        <p:spPr>
          <a:xfrm>
            <a:off x="3639980" y="3434705"/>
            <a:ext cx="1498600" cy="1587"/>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1049048" name="矩形 8"/>
          <p:cNvSpPr/>
          <p:nvPr/>
        </p:nvSpPr>
        <p:spPr>
          <a:xfrm>
            <a:off x="2709705" y="4363392"/>
            <a:ext cx="642938"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dirty="0">
                <a:solidFill>
                  <a:srgbClr val="FF0000"/>
                </a:solidFill>
                <a:latin typeface="微软雅黑" panose="020B0503020204020204" pitchFamily="34" charset="-122"/>
                <a:ea typeface="微软雅黑" panose="020B0503020204020204" pitchFamily="34" charset="-122"/>
              </a:rPr>
              <a:t>合格</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049049" name="矩形 9"/>
          <p:cNvSpPr/>
          <p:nvPr/>
        </p:nvSpPr>
        <p:spPr>
          <a:xfrm>
            <a:off x="3709830" y="3077517"/>
            <a:ext cx="1214438"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dirty="0">
                <a:solidFill>
                  <a:srgbClr val="FF0000"/>
                </a:solidFill>
                <a:latin typeface="微软雅黑" panose="020B0503020204020204" pitchFamily="34" charset="-122"/>
                <a:ea typeface="微软雅黑" panose="020B0503020204020204" pitchFamily="34" charset="-122"/>
              </a:rPr>
              <a:t>不合格</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049050" name="菱形 10"/>
          <p:cNvSpPr/>
          <p:nvPr/>
        </p:nvSpPr>
        <p:spPr>
          <a:xfrm>
            <a:off x="5138580" y="2720330"/>
            <a:ext cx="1714500" cy="1428750"/>
          </a:xfrm>
          <a:prstGeom prst="diamond">
            <a:avLst/>
          </a:prstGeom>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自动校准</a:t>
            </a:r>
            <a:endParaRPr lang="zh-CN" altLang="en-US" dirty="0">
              <a:latin typeface="微软雅黑" panose="020B0503020204020204" pitchFamily="34" charset="-122"/>
              <a:ea typeface="微软雅黑" panose="020B0503020204020204" pitchFamily="34" charset="-122"/>
            </a:endParaRPr>
          </a:p>
        </p:txBody>
      </p:sp>
      <p:cxnSp>
        <p:nvCxnSpPr>
          <p:cNvPr id="3145785" name="直接箭头连接符 11"/>
          <p:cNvCxnSpPr/>
          <p:nvPr/>
        </p:nvCxnSpPr>
        <p:spPr>
          <a:xfrm rot="5400000">
            <a:off x="2424749" y="4507061"/>
            <a:ext cx="712788" cy="0"/>
          </a:xfrm>
          <a:prstGeom prst="straightConnector1">
            <a:avLst/>
          </a:prstGeom>
          <a:ln w="28575">
            <a:tailEnd type="arrow"/>
          </a:ln>
        </p:spPr>
        <p:style>
          <a:lnRef idx="1">
            <a:schemeClr val="accent2"/>
          </a:lnRef>
          <a:fillRef idx="0">
            <a:schemeClr val="accent2"/>
          </a:fillRef>
          <a:effectRef idx="0">
            <a:schemeClr val="accent2"/>
          </a:effectRef>
          <a:fontRef idx="minor">
            <a:schemeClr val="tx1"/>
          </a:fontRef>
        </p:style>
      </p:cxnSp>
      <p:cxnSp>
        <p:nvCxnSpPr>
          <p:cNvPr id="3145786" name="直接连接符 12"/>
          <p:cNvCxnSpPr/>
          <p:nvPr/>
        </p:nvCxnSpPr>
        <p:spPr>
          <a:xfrm>
            <a:off x="2781143" y="2363142"/>
            <a:ext cx="3214687" cy="1588"/>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3145787" name="直接箭头连接符 13"/>
          <p:cNvCxnSpPr>
            <a:stCxn id="1049050" idx="0"/>
          </p:cNvCxnSpPr>
          <p:nvPr/>
        </p:nvCxnSpPr>
        <p:spPr>
          <a:xfrm rot="5400000" flipH="1" flipV="1">
            <a:off x="5817236" y="2541736"/>
            <a:ext cx="358775" cy="1588"/>
          </a:xfrm>
          <a:prstGeom prst="straightConnector1">
            <a:avLst/>
          </a:prstGeom>
          <a:ln w="38100">
            <a:solidFill>
              <a:schemeClr val="accent2"/>
            </a:solidFill>
            <a:tailEnd type="arrow"/>
          </a:ln>
        </p:spPr>
        <p:style>
          <a:lnRef idx="1">
            <a:schemeClr val="accent2"/>
          </a:lnRef>
          <a:fillRef idx="0">
            <a:schemeClr val="accent2"/>
          </a:fillRef>
          <a:effectRef idx="0">
            <a:schemeClr val="accent2"/>
          </a:effectRef>
          <a:fontRef idx="minor">
            <a:schemeClr val="tx1"/>
          </a:fontRef>
        </p:style>
      </p:cxnSp>
      <p:cxnSp>
        <p:nvCxnSpPr>
          <p:cNvPr id="3145788" name="直接箭头连接符 14"/>
          <p:cNvCxnSpPr>
            <a:endCxn id="1049047" idx="0"/>
          </p:cNvCxnSpPr>
          <p:nvPr/>
        </p:nvCxnSpPr>
        <p:spPr>
          <a:xfrm rot="5400000">
            <a:off x="2600961" y="2541736"/>
            <a:ext cx="358775"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1049051" name="矩形 15"/>
          <p:cNvSpPr/>
          <p:nvPr/>
        </p:nvSpPr>
        <p:spPr>
          <a:xfrm>
            <a:off x="2352518" y="4863455"/>
            <a:ext cx="928687"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正常 运行</a:t>
            </a:r>
            <a:endParaRPr lang="zh-CN" altLang="en-US" dirty="0">
              <a:latin typeface="微软雅黑" panose="020B0503020204020204" pitchFamily="34" charset="-122"/>
              <a:ea typeface="微软雅黑" panose="020B0503020204020204" pitchFamily="34" charset="-122"/>
            </a:endParaRPr>
          </a:p>
        </p:txBody>
      </p:sp>
      <p:sp>
        <p:nvSpPr>
          <p:cNvPr id="1049052" name="矩形 16"/>
          <p:cNvSpPr/>
          <p:nvPr/>
        </p:nvSpPr>
        <p:spPr>
          <a:xfrm>
            <a:off x="3709830" y="2005955"/>
            <a:ext cx="1214438" cy="35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altLang="zh-CN" dirty="0">
                <a:solidFill>
                  <a:srgbClr val="FF0000"/>
                </a:solidFill>
                <a:latin typeface="微软雅黑" panose="020B0503020204020204" pitchFamily="34" charset="-122"/>
                <a:ea typeface="微软雅黑" panose="020B0503020204020204" pitchFamily="34" charset="-122"/>
              </a:rPr>
              <a:t>6H</a:t>
            </a:r>
            <a:r>
              <a:rPr lang="zh-CN" altLang="en-US" dirty="0">
                <a:solidFill>
                  <a:srgbClr val="FF0000"/>
                </a:solidFill>
                <a:latin typeface="微软雅黑" panose="020B0503020204020204" pitchFamily="34" charset="-122"/>
                <a:ea typeface="微软雅黑" panose="020B0503020204020204" pitchFamily="34" charset="-122"/>
              </a:rPr>
              <a:t>以内</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049053" name="矩形 17"/>
          <p:cNvSpPr>
            <a:spLocks noChangeArrowheads="1"/>
          </p:cNvSpPr>
          <p:nvPr/>
        </p:nvSpPr>
        <p:spPr bwMode="auto">
          <a:xfrm>
            <a:off x="266334" y="5805264"/>
            <a:ext cx="8715375" cy="923330"/>
          </a:xfrm>
          <a:prstGeom prst="rect">
            <a:avLst/>
          </a:prstGeom>
          <a:noFill/>
          <a:ln w="9525">
            <a:noFill/>
            <a:miter lim="800000"/>
          </a:ln>
        </p:spPr>
        <p:txBody>
          <a:bodyPr>
            <a:spAutoFit/>
          </a:bodyPr>
          <a:lstStyle/>
          <a:p>
            <a:pPr eaLnBrk="1" hangingPunct="1">
              <a:lnSpc>
                <a:spcPct val="150000"/>
              </a:lnSpc>
            </a:pPr>
            <a:r>
              <a:rPr lang="zh-CN" altLang="en-US" sz="1200" dirty="0">
                <a:latin typeface="微软雅黑" panose="020B0503020204020204" pitchFamily="34" charset="-122"/>
                <a:ea typeface="微软雅黑" panose="020B0503020204020204" pitchFamily="34" charset="-122"/>
              </a:rPr>
              <a:t>▲自动标样核查周期最长间隔不得超过</a:t>
            </a:r>
            <a:r>
              <a:rPr lang="en-US" altLang="zh-CN" sz="1200" dirty="0">
                <a:latin typeface="微软雅黑" panose="020B0503020204020204" pitchFamily="34" charset="-122"/>
                <a:ea typeface="微软雅黑" panose="020B0503020204020204" pitchFamily="34" charset="-122"/>
              </a:rPr>
              <a:t>24</a:t>
            </a:r>
            <a:r>
              <a:rPr lang="zh-CN" altLang="en-US" sz="1200" dirty="0">
                <a:latin typeface="微软雅黑" panose="020B0503020204020204" pitchFamily="34" charset="-122"/>
                <a:ea typeface="微软雅黑" panose="020B0503020204020204" pitchFamily="34" charset="-122"/>
              </a:rPr>
              <a:t>小时，校准周期最长间隔不得超过</a:t>
            </a:r>
            <a:r>
              <a:rPr lang="en-US" altLang="zh-CN" sz="1200" dirty="0">
                <a:latin typeface="微软雅黑" panose="020B0503020204020204" pitchFamily="34" charset="-122"/>
                <a:ea typeface="微软雅黑" panose="020B0503020204020204" pitchFamily="34" charset="-122"/>
              </a:rPr>
              <a:t>168</a:t>
            </a:r>
            <a:r>
              <a:rPr lang="zh-CN" altLang="en-US" sz="1200" dirty="0">
                <a:latin typeface="微软雅黑" panose="020B0503020204020204" pitchFamily="34" charset="-122"/>
                <a:ea typeface="微软雅黑" panose="020B0503020204020204" pitchFamily="34" charset="-122"/>
              </a:rPr>
              <a:t>小时。</a:t>
            </a:r>
            <a:endParaRPr lang="en-US" altLang="zh-CN" sz="12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1200" dirty="0">
                <a:latin typeface="微软雅黑" panose="020B0503020204020204" pitchFamily="34" charset="-122"/>
                <a:ea typeface="微软雅黑" panose="020B0503020204020204" pitchFamily="34" charset="-122"/>
              </a:rPr>
              <a:t>▲在线监测仪器自动校准及验证时间如果超过</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小时则应采取人工监测的方法向相应环境保护主管部门报送数据，数据报送每天不少于</a:t>
            </a:r>
            <a:r>
              <a:rPr lang="en-US" altLang="zh-CN" sz="1200" dirty="0">
                <a:latin typeface="微软雅黑" panose="020B0503020204020204" pitchFamily="34" charset="-122"/>
                <a:ea typeface="微软雅黑" panose="020B0503020204020204" pitchFamily="34" charset="-122"/>
              </a:rPr>
              <a:t>4</a:t>
            </a:r>
            <a:r>
              <a:rPr lang="zh-CN" altLang="en-US" sz="1200" dirty="0">
                <a:latin typeface="微软雅黑" panose="020B0503020204020204" pitchFamily="34" charset="-122"/>
                <a:ea typeface="微软雅黑" panose="020B0503020204020204" pitchFamily="34" charset="-122"/>
              </a:rPr>
              <a:t>次，间隔不得超过</a:t>
            </a:r>
            <a:r>
              <a:rPr lang="en-US" altLang="zh-CN" sz="1200" dirty="0">
                <a:latin typeface="微软雅黑" panose="020B0503020204020204" pitchFamily="34" charset="-122"/>
                <a:ea typeface="微软雅黑" panose="020B0503020204020204" pitchFamily="34" charset="-122"/>
              </a:rPr>
              <a:t>6</a:t>
            </a:r>
            <a:r>
              <a:rPr lang="zh-CN" altLang="en-US" sz="1200" dirty="0">
                <a:latin typeface="微软雅黑" panose="020B0503020204020204" pitchFamily="34" charset="-122"/>
                <a:ea typeface="微软雅黑" panose="020B0503020204020204" pitchFamily="34" charset="-122"/>
              </a:rPr>
              <a:t>小时。</a:t>
            </a:r>
            <a:endParaRPr lang="en-US" altLang="zh-CN" sz="1200" dirty="0">
              <a:latin typeface="微软雅黑" panose="020B0503020204020204" pitchFamily="34" charset="-122"/>
              <a:ea typeface="微软雅黑" panose="020B0503020204020204" pitchFamily="34" charset="-122"/>
            </a:endParaRPr>
          </a:p>
        </p:txBody>
      </p:sp>
      <p:cxnSp>
        <p:nvCxnSpPr>
          <p:cNvPr id="3145789" name="直接连接符 18"/>
          <p:cNvCxnSpPr/>
          <p:nvPr/>
        </p:nvCxnSpPr>
        <p:spPr>
          <a:xfrm>
            <a:off x="2781143" y="4149080"/>
            <a:ext cx="3214687" cy="1587"/>
          </a:xfrm>
          <a:prstGeom prst="line">
            <a:avLst/>
          </a:prstGeom>
          <a:ln w="38100">
            <a:prstDash val="dashDot"/>
          </a:ln>
        </p:spPr>
        <p:style>
          <a:lnRef idx="1">
            <a:schemeClr val="accent2"/>
          </a:lnRef>
          <a:fillRef idx="0">
            <a:schemeClr val="accent2"/>
          </a:fillRef>
          <a:effectRef idx="0">
            <a:schemeClr val="accent2"/>
          </a:effectRef>
          <a:fontRef idx="minor">
            <a:schemeClr val="tx1"/>
          </a:fontRef>
        </p:style>
      </p:cxnSp>
      <p:sp>
        <p:nvSpPr>
          <p:cNvPr id="1049054" name="椭圆 19"/>
          <p:cNvSpPr/>
          <p:nvPr/>
        </p:nvSpPr>
        <p:spPr>
          <a:xfrm>
            <a:off x="352222" y="2506011"/>
            <a:ext cx="1428760" cy="928694"/>
          </a:xfrm>
          <a:prstGeom prst="ellipse">
            <a:avLst/>
          </a:prstGeom>
          <a:solidFill>
            <a:srgbClr val="7030A0"/>
          </a:solidFill>
          <a:scene3d>
            <a:camera prst="orthographicFront"/>
            <a:lightRig rig="threePt" dir="t"/>
          </a:scene3d>
          <a:sp3d>
            <a:bevelT prst="angle"/>
          </a:sp3d>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endParaRPr lang="en-US" altLang="zh-CN" sz="1200" dirty="0">
              <a:latin typeface="微软雅黑" panose="020B0503020204020204" pitchFamily="34" charset="-122"/>
              <a:ea typeface="微软雅黑" panose="020B0503020204020204" pitchFamily="34" charset="-122"/>
            </a:endParaRPr>
          </a:p>
          <a:p>
            <a:pPr algn="ctr"/>
            <a:r>
              <a:rPr lang="zh-CN" altLang="en-US" sz="1200" dirty="0">
                <a:latin typeface="微软雅黑" panose="020B0503020204020204" pitchFamily="34" charset="-122"/>
                <a:ea typeface="微软雅黑" panose="020B0503020204020204" pitchFamily="34" charset="-122"/>
              </a:rPr>
              <a:t>仪器所在量程限值</a:t>
            </a:r>
            <a:r>
              <a:rPr lang="en-US" sz="1200" dirty="0">
                <a:latin typeface="微软雅黑" panose="020B0503020204020204" pitchFamily="34" charset="-122"/>
                <a:ea typeface="微软雅黑" panose="020B0503020204020204" pitchFamily="34" charset="-122"/>
              </a:rPr>
              <a:t>50%</a:t>
            </a:r>
            <a:r>
              <a:rPr lang="zh-CN" altLang="en-US" sz="1200" dirty="0" smtClean="0">
                <a:latin typeface="微软雅黑" panose="020B0503020204020204" pitchFamily="34" charset="-122"/>
                <a:ea typeface="微软雅黑" panose="020B0503020204020204" pitchFamily="34" charset="-122"/>
              </a:rPr>
              <a:t>的标准样品</a:t>
            </a:r>
            <a:endParaRPr lang="zh-CN" altLang="en-US" sz="1200" dirty="0">
              <a:latin typeface="微软雅黑" panose="020B0503020204020204" pitchFamily="34" charset="-122"/>
              <a:ea typeface="微软雅黑" panose="020B0503020204020204" pitchFamily="34" charset="-122"/>
            </a:endParaRPr>
          </a:p>
          <a:p>
            <a:pPr algn="ctr"/>
            <a:endParaRPr lang="zh-CN" altLang="en-US" dirty="0">
              <a:latin typeface="微软雅黑" panose="020B0503020204020204" pitchFamily="34" charset="-122"/>
              <a:ea typeface="微软雅黑" panose="020B0503020204020204" pitchFamily="34" charset="-122"/>
            </a:endParaRPr>
          </a:p>
        </p:txBody>
      </p:sp>
      <p:sp>
        <p:nvSpPr>
          <p:cNvPr id="1049055"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
        <p:nvSpPr>
          <p:cNvPr id="1049056" name="矩形 2"/>
          <p:cNvSpPr/>
          <p:nvPr/>
        </p:nvSpPr>
        <p:spPr>
          <a:xfrm>
            <a:off x="7029784" y="1627229"/>
            <a:ext cx="1927901" cy="3754874"/>
          </a:xfrm>
          <a:prstGeom prst="rect">
            <a:avLst/>
          </a:prstGeom>
          <a:solidFill>
            <a:schemeClr val="accent4">
              <a:lumMod val="40000"/>
              <a:lumOff val="60000"/>
            </a:schemeClr>
          </a:solidFill>
        </p:spPr>
        <p:txBody>
          <a:bodyPr wrap="square">
            <a:spAutoFit/>
          </a:bodyPr>
          <a:lstStyle/>
          <a:p>
            <a:r>
              <a:rPr lang="zh-CN" altLang="zh-CN" sz="1400" dirty="0"/>
              <a:t>选用浓度约</a:t>
            </a:r>
            <a:r>
              <a:rPr lang="en-US" altLang="zh-CN" sz="1400" dirty="0"/>
              <a:t>0.5</a:t>
            </a:r>
            <a:r>
              <a:rPr lang="zh-CN" altLang="zh-CN" sz="1400" dirty="0"/>
              <a:t>倍现场工作量程上限值的标准样品定期进行自动标样核查。如果自动标样核查结果不</a:t>
            </a:r>
            <a:r>
              <a:rPr lang="zh-CN" altLang="zh-CN" sz="1400" dirty="0" smtClean="0"/>
              <a:t>满足</a:t>
            </a:r>
            <a:r>
              <a:rPr lang="zh-CN" altLang="en-US" sz="1400" dirty="0" smtClean="0"/>
              <a:t>本标准的</a:t>
            </a:r>
            <a:r>
              <a:rPr lang="zh-CN" altLang="zh-CN" sz="1400" dirty="0" smtClean="0"/>
              <a:t>规定</a:t>
            </a:r>
            <a:r>
              <a:rPr lang="zh-CN" altLang="zh-CN" sz="1400" dirty="0"/>
              <a:t>，则应对仪器进行自动校准。仪器自动校准完后应使用标准液进行验证（可使用自动标样核查代替该操作），验证结果应</a:t>
            </a:r>
            <a:r>
              <a:rPr lang="zh-CN" altLang="zh-CN" sz="1400" dirty="0" smtClean="0"/>
              <a:t>符合</a:t>
            </a:r>
            <a:r>
              <a:rPr lang="zh-CN" altLang="en-US" sz="1400" dirty="0"/>
              <a:t>本标准的</a:t>
            </a:r>
            <a:r>
              <a:rPr lang="zh-CN" altLang="zh-CN" sz="1400" dirty="0" smtClean="0"/>
              <a:t>规定</a:t>
            </a:r>
            <a:r>
              <a:rPr lang="zh-CN" altLang="zh-CN" sz="1400" dirty="0"/>
              <a:t>，如不符合则应重新进行一次校准和验证，</a:t>
            </a:r>
            <a:r>
              <a:rPr lang="en-US" altLang="zh-CN" sz="1400" dirty="0"/>
              <a:t>6</a:t>
            </a:r>
            <a:r>
              <a:rPr lang="zh-CN" altLang="zh-CN" sz="1400" dirty="0" smtClean="0"/>
              <a:t>小时</a:t>
            </a:r>
            <a:r>
              <a:rPr lang="zh-CN" altLang="en-US" sz="1400" dirty="0" smtClean="0"/>
              <a:t>后</a:t>
            </a:r>
            <a:r>
              <a:rPr lang="zh-CN" altLang="zh-CN" sz="1400" dirty="0" smtClean="0"/>
              <a:t>如</a:t>
            </a:r>
            <a:r>
              <a:rPr lang="zh-CN" altLang="zh-CN" sz="1400" dirty="0"/>
              <a:t>仍不</a:t>
            </a:r>
            <a:r>
              <a:rPr lang="zh-CN" altLang="zh-CN" sz="1400" dirty="0" smtClean="0"/>
              <a:t>符合的，</a:t>
            </a:r>
            <a:r>
              <a:rPr lang="zh-CN" altLang="zh-CN" sz="1400" dirty="0"/>
              <a:t>则应进入人工维护状态。</a:t>
            </a:r>
            <a:endParaRPr lang="zh-CN" altLang="en-US" sz="1400" dirty="0"/>
          </a:p>
        </p:txBody>
      </p:sp>
    </p:spTree>
  </p:cSld>
  <p:clrMapOvr>
    <a:masterClrMapping/>
  </p:clrMapOvr>
  <p:transition spd="slow" advTm="78798"/>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7"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grpSp>
        <p:nvGrpSpPr>
          <p:cNvPr id="120" name="组合 14"/>
          <p:cNvGrpSpPr/>
          <p:nvPr/>
        </p:nvGrpSpPr>
        <p:grpSpPr>
          <a:xfrm>
            <a:off x="428596" y="1340768"/>
            <a:ext cx="1928842" cy="571504"/>
            <a:chOff x="818" y="1968"/>
            <a:chExt cx="1730883" cy="1299519"/>
          </a:xfrm>
          <a:solidFill>
            <a:srgbClr val="00B0F0"/>
          </a:solidFill>
          <a:scene3d>
            <a:camera prst="orthographicFront">
              <a:rot lat="0" lon="0" rev="0"/>
            </a:camera>
            <a:lightRig rig="contrasting" dir="t">
              <a:rot lat="0" lon="0" rev="1200000"/>
            </a:lightRig>
          </a:scene3d>
        </p:grpSpPr>
        <p:sp>
          <p:nvSpPr>
            <p:cNvPr id="1049058" name="圆角矩形 4"/>
            <p:cNvSpPr/>
            <p:nvPr/>
          </p:nvSpPr>
          <p:spPr>
            <a:xfrm>
              <a:off x="818" y="1968"/>
              <a:ext cx="1730883" cy="1299519"/>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59" name="圆角矩形 6"/>
            <p:cNvSpPr/>
            <p:nvPr/>
          </p:nvSpPr>
          <p:spPr>
            <a:xfrm>
              <a:off x="64255" y="65405"/>
              <a:ext cx="1604009" cy="1172645"/>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smtClean="0">
                  <a:latin typeface="微软雅黑" panose="020B0503020204020204" pitchFamily="34" charset="-122"/>
                  <a:ea typeface="微软雅黑" panose="020B0503020204020204" pitchFamily="34" charset="-122"/>
                </a:rPr>
                <a:t>水污染源分析仪实际</a:t>
              </a:r>
              <a:r>
                <a:rPr lang="zh-CN" altLang="en-US" sz="1600" dirty="0">
                  <a:latin typeface="微软雅黑" panose="020B0503020204020204" pitchFamily="34" charset="-122"/>
                  <a:ea typeface="微软雅黑" panose="020B0503020204020204" pitchFamily="34" charset="-122"/>
                </a:rPr>
                <a:t>水样比对</a:t>
              </a:r>
              <a:endParaRPr lang="zh-CN" altLang="en-US" sz="1600" dirty="0">
                <a:latin typeface="微软雅黑" panose="020B0503020204020204" pitchFamily="34" charset="-122"/>
                <a:ea typeface="微软雅黑" panose="020B0503020204020204" pitchFamily="34" charset="-122"/>
              </a:endParaRPr>
            </a:p>
          </p:txBody>
        </p:sp>
      </p:grpSp>
      <p:sp>
        <p:nvSpPr>
          <p:cNvPr id="1049060" name="菱形 6"/>
          <p:cNvSpPr/>
          <p:nvPr/>
        </p:nvSpPr>
        <p:spPr>
          <a:xfrm>
            <a:off x="3929063" y="2143125"/>
            <a:ext cx="2000250" cy="1071563"/>
          </a:xfrm>
          <a:prstGeom prst="diamond">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sz="1600" dirty="0">
                <a:latin typeface="微软雅黑" panose="020B0503020204020204" pitchFamily="34" charset="-122"/>
                <a:ea typeface="微软雅黑" panose="020B0503020204020204" pitchFamily="34" charset="-122"/>
              </a:rPr>
              <a:t>实际水样比对试验</a:t>
            </a:r>
            <a:endParaRPr lang="zh-CN" altLang="en-US" sz="1600" dirty="0">
              <a:latin typeface="微软雅黑" panose="020B0503020204020204" pitchFamily="34" charset="-122"/>
              <a:ea typeface="微软雅黑" panose="020B0503020204020204" pitchFamily="34" charset="-122"/>
            </a:endParaRPr>
          </a:p>
        </p:txBody>
      </p:sp>
      <p:sp>
        <p:nvSpPr>
          <p:cNvPr id="1049061" name="圆角矩形 6"/>
          <p:cNvSpPr/>
          <p:nvPr/>
        </p:nvSpPr>
        <p:spPr>
          <a:xfrm>
            <a:off x="4272411" y="3756592"/>
            <a:ext cx="1456435" cy="77356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a:latin typeface="微软雅黑" panose="020B0503020204020204" pitchFamily="34" charset="-122"/>
                <a:ea typeface="微软雅黑" panose="020B0503020204020204" pitchFamily="34" charset="-122"/>
              </a:rPr>
              <a:t>指标</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：零点和量程周漂移</a:t>
            </a:r>
            <a:endParaRPr lang="zh-CN" altLang="en-US" sz="1600" dirty="0">
              <a:latin typeface="微软雅黑" panose="020B0503020204020204" pitchFamily="34" charset="-122"/>
              <a:ea typeface="微软雅黑" panose="020B0503020204020204" pitchFamily="34" charset="-122"/>
            </a:endParaRPr>
          </a:p>
        </p:txBody>
      </p:sp>
      <p:sp>
        <p:nvSpPr>
          <p:cNvPr id="1049062" name="矩形 8"/>
          <p:cNvSpPr/>
          <p:nvPr/>
        </p:nvSpPr>
        <p:spPr>
          <a:xfrm>
            <a:off x="4000500" y="3714750"/>
            <a:ext cx="1785938" cy="785813"/>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smtClean="0">
                <a:latin typeface="微软雅黑" panose="020B0503020204020204" pitchFamily="34" charset="-122"/>
                <a:ea typeface="微软雅黑" panose="020B0503020204020204" pitchFamily="34" charset="-122"/>
              </a:rPr>
              <a:t>校准</a:t>
            </a:r>
            <a:endParaRPr lang="en-US" altLang="zh-CN" dirty="0">
              <a:latin typeface="微软雅黑" panose="020B0503020204020204" pitchFamily="34" charset="-122"/>
              <a:ea typeface="微软雅黑" panose="020B0503020204020204" pitchFamily="34" charset="-122"/>
            </a:endParaRPr>
          </a:p>
          <a:p>
            <a:pPr algn="ctr" eaLnBrk="1" hangingPunct="1"/>
            <a:r>
              <a:rPr lang="zh-CN" altLang="en-US" dirty="0" smtClean="0">
                <a:latin typeface="微软雅黑" panose="020B0503020204020204" pitchFamily="34" charset="-122"/>
                <a:ea typeface="微软雅黑" panose="020B0503020204020204" pitchFamily="34" charset="-122"/>
              </a:rPr>
              <a:t>标准物质</a:t>
            </a:r>
            <a:r>
              <a:rPr lang="zh-CN" altLang="en-US" dirty="0">
                <a:latin typeface="微软雅黑" panose="020B0503020204020204" pitchFamily="34" charset="-122"/>
                <a:ea typeface="微软雅黑" panose="020B0503020204020204" pitchFamily="34" charset="-122"/>
              </a:rPr>
              <a:t>验证</a:t>
            </a:r>
            <a:endParaRPr lang="zh-CN" altLang="en-US" dirty="0">
              <a:latin typeface="微软雅黑" panose="020B0503020204020204" pitchFamily="34" charset="-122"/>
              <a:ea typeface="微软雅黑" panose="020B0503020204020204" pitchFamily="34" charset="-122"/>
            </a:endParaRPr>
          </a:p>
        </p:txBody>
      </p:sp>
      <p:cxnSp>
        <p:nvCxnSpPr>
          <p:cNvPr id="3145790" name="直接箭头连接符 9"/>
          <p:cNvCxnSpPr/>
          <p:nvPr/>
        </p:nvCxnSpPr>
        <p:spPr>
          <a:xfrm>
            <a:off x="5929313" y="2714625"/>
            <a:ext cx="1143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49063" name="矩形 10"/>
          <p:cNvSpPr/>
          <p:nvPr/>
        </p:nvSpPr>
        <p:spPr>
          <a:xfrm>
            <a:off x="6000750" y="2857500"/>
            <a:ext cx="928688"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dirty="0">
                <a:solidFill>
                  <a:srgbClr val="FF0000"/>
                </a:solidFill>
                <a:latin typeface="微软雅黑" panose="020B0503020204020204" pitchFamily="34" charset="-122"/>
                <a:ea typeface="微软雅黑" panose="020B0503020204020204" pitchFamily="34" charset="-122"/>
              </a:rPr>
              <a:t>合格</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049064" name="矩形 11"/>
          <p:cNvSpPr/>
          <p:nvPr/>
        </p:nvSpPr>
        <p:spPr>
          <a:xfrm>
            <a:off x="4143375" y="3286125"/>
            <a:ext cx="928688"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sz="1400" dirty="0">
                <a:solidFill>
                  <a:srgbClr val="FF0000"/>
                </a:solidFill>
                <a:latin typeface="微软雅黑" panose="020B0503020204020204" pitchFamily="34" charset="-122"/>
                <a:ea typeface="微软雅黑" panose="020B0503020204020204" pitchFamily="34" charset="-122"/>
              </a:rPr>
              <a:t>不合格</a:t>
            </a:r>
            <a:endParaRPr lang="zh-CN" altLang="en-US" sz="1400" dirty="0">
              <a:solidFill>
                <a:srgbClr val="FF0000"/>
              </a:solidFill>
              <a:latin typeface="微软雅黑" panose="020B0503020204020204" pitchFamily="34" charset="-122"/>
              <a:ea typeface="微软雅黑" panose="020B0503020204020204" pitchFamily="34" charset="-122"/>
            </a:endParaRPr>
          </a:p>
        </p:txBody>
      </p:sp>
      <p:cxnSp>
        <p:nvCxnSpPr>
          <p:cNvPr id="3145791" name="直接连接符 12"/>
          <p:cNvCxnSpPr/>
          <p:nvPr/>
        </p:nvCxnSpPr>
        <p:spPr>
          <a:xfrm rot="5400000" flipH="1" flipV="1">
            <a:off x="6179344" y="2393156"/>
            <a:ext cx="787400" cy="158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049065" name="椭圆 13"/>
          <p:cNvSpPr/>
          <p:nvPr/>
        </p:nvSpPr>
        <p:spPr>
          <a:xfrm>
            <a:off x="5786438" y="1571625"/>
            <a:ext cx="1571625" cy="428625"/>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dirty="0">
                <a:solidFill>
                  <a:schemeClr val="tx1"/>
                </a:solidFill>
                <a:latin typeface="微软雅黑" panose="020B0503020204020204" pitchFamily="34" charset="-122"/>
                <a:ea typeface="微软雅黑" panose="020B0503020204020204" pitchFamily="34" charset="-122"/>
              </a:rPr>
              <a:t>数据有效</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1049066" name="椭圆 14"/>
          <p:cNvSpPr/>
          <p:nvPr/>
        </p:nvSpPr>
        <p:spPr>
          <a:xfrm>
            <a:off x="1785938" y="3357563"/>
            <a:ext cx="571500" cy="107156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r>
              <a:rPr lang="zh-CN" altLang="en-US" sz="1400" dirty="0">
                <a:latin typeface="微软雅黑" panose="020B0503020204020204" pitchFamily="34" charset="-122"/>
                <a:ea typeface="微软雅黑" panose="020B0503020204020204" pitchFamily="34" charset="-122"/>
              </a:rPr>
              <a:t>手工  监测</a:t>
            </a:r>
            <a:endParaRPr lang="zh-CN" altLang="en-US" sz="1400" dirty="0">
              <a:latin typeface="微软雅黑" panose="020B0503020204020204" pitchFamily="34" charset="-122"/>
              <a:ea typeface="微软雅黑" panose="020B0503020204020204" pitchFamily="34" charset="-122"/>
            </a:endParaRPr>
          </a:p>
        </p:txBody>
      </p:sp>
      <p:sp>
        <p:nvSpPr>
          <p:cNvPr id="1049067" name="矩形 15"/>
          <p:cNvSpPr/>
          <p:nvPr/>
        </p:nvSpPr>
        <p:spPr>
          <a:xfrm>
            <a:off x="7072313" y="2428875"/>
            <a:ext cx="928687"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正常 运行</a:t>
            </a:r>
            <a:endParaRPr lang="zh-CN" altLang="en-US" dirty="0">
              <a:latin typeface="微软雅黑" panose="020B0503020204020204" pitchFamily="34" charset="-122"/>
              <a:ea typeface="微软雅黑" panose="020B0503020204020204" pitchFamily="34" charset="-122"/>
            </a:endParaRPr>
          </a:p>
        </p:txBody>
      </p:sp>
      <p:cxnSp>
        <p:nvCxnSpPr>
          <p:cNvPr id="3145792" name="直接箭头连接符 16"/>
          <p:cNvCxnSpPr/>
          <p:nvPr/>
        </p:nvCxnSpPr>
        <p:spPr>
          <a:xfrm rot="5400000">
            <a:off x="4716463" y="3500438"/>
            <a:ext cx="427037"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49068" name="菱形 17"/>
          <p:cNvSpPr/>
          <p:nvPr/>
        </p:nvSpPr>
        <p:spPr>
          <a:xfrm>
            <a:off x="3929063" y="4929188"/>
            <a:ext cx="2071687" cy="1000125"/>
          </a:xfrm>
          <a:prstGeom prst="diamond">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sz="1600" dirty="0">
                <a:latin typeface="微软雅黑" panose="020B0503020204020204" pitchFamily="34" charset="-122"/>
                <a:ea typeface="微软雅黑" panose="020B0503020204020204" pitchFamily="34" charset="-122"/>
              </a:rPr>
              <a:t>第二次比对试验</a:t>
            </a:r>
            <a:endParaRPr lang="zh-CN" altLang="en-US" sz="1600" dirty="0">
              <a:latin typeface="微软雅黑" panose="020B0503020204020204" pitchFamily="34" charset="-122"/>
              <a:ea typeface="微软雅黑" panose="020B0503020204020204" pitchFamily="34" charset="-122"/>
            </a:endParaRPr>
          </a:p>
        </p:txBody>
      </p:sp>
      <p:cxnSp>
        <p:nvCxnSpPr>
          <p:cNvPr id="3145793" name="直接箭头连接符 18"/>
          <p:cNvCxnSpPr/>
          <p:nvPr/>
        </p:nvCxnSpPr>
        <p:spPr>
          <a:xfrm rot="5400000">
            <a:off x="4715669" y="4714082"/>
            <a:ext cx="428625"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049069" name="矩形 19"/>
          <p:cNvSpPr/>
          <p:nvPr/>
        </p:nvSpPr>
        <p:spPr>
          <a:xfrm>
            <a:off x="3143250" y="5072063"/>
            <a:ext cx="928688" cy="35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sz="1400" dirty="0">
                <a:solidFill>
                  <a:srgbClr val="FF0000"/>
                </a:solidFill>
                <a:latin typeface="微软雅黑" panose="020B0503020204020204" pitchFamily="34" charset="-122"/>
                <a:ea typeface="微软雅黑" panose="020B0503020204020204" pitchFamily="34" charset="-122"/>
              </a:rPr>
              <a:t>不合格</a:t>
            </a:r>
            <a:endParaRPr lang="zh-CN" altLang="en-US" sz="1400" dirty="0">
              <a:solidFill>
                <a:srgbClr val="FF0000"/>
              </a:solidFill>
              <a:latin typeface="微软雅黑" panose="020B0503020204020204" pitchFamily="34" charset="-122"/>
              <a:ea typeface="微软雅黑" panose="020B0503020204020204" pitchFamily="34" charset="-122"/>
            </a:endParaRPr>
          </a:p>
        </p:txBody>
      </p:sp>
      <p:cxnSp>
        <p:nvCxnSpPr>
          <p:cNvPr id="3145794" name="直接连接符 20"/>
          <p:cNvCxnSpPr/>
          <p:nvPr/>
        </p:nvCxnSpPr>
        <p:spPr>
          <a:xfrm>
            <a:off x="6000750" y="5429250"/>
            <a:ext cx="142875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45795" name="直接箭头连接符 21"/>
          <p:cNvCxnSpPr/>
          <p:nvPr/>
        </p:nvCxnSpPr>
        <p:spPr>
          <a:xfrm rot="5400000" flipH="1" flipV="1">
            <a:off x="6287294" y="4287044"/>
            <a:ext cx="2286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45796" name="直接连接符 22"/>
          <p:cNvCxnSpPr/>
          <p:nvPr/>
        </p:nvCxnSpPr>
        <p:spPr>
          <a:xfrm>
            <a:off x="2643188" y="5429250"/>
            <a:ext cx="1428750"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49070" name="矩形 23"/>
          <p:cNvSpPr/>
          <p:nvPr/>
        </p:nvSpPr>
        <p:spPr>
          <a:xfrm>
            <a:off x="1857375" y="5072063"/>
            <a:ext cx="1428750" cy="714375"/>
          </a:xfrm>
          <a:prstGeom prst="rect">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仪器维护</a:t>
            </a:r>
            <a:endParaRPr lang="zh-CN" altLang="en-US" dirty="0">
              <a:latin typeface="微软雅黑" panose="020B0503020204020204" pitchFamily="34" charset="-122"/>
              <a:ea typeface="微软雅黑" panose="020B0503020204020204" pitchFamily="34" charset="-122"/>
            </a:endParaRPr>
          </a:p>
        </p:txBody>
      </p:sp>
      <p:cxnSp>
        <p:nvCxnSpPr>
          <p:cNvPr id="3145797" name="直接连接符 24"/>
          <p:cNvCxnSpPr/>
          <p:nvPr/>
        </p:nvCxnSpPr>
        <p:spPr>
          <a:xfrm rot="5400000" flipH="1" flipV="1">
            <a:off x="1462881" y="3893344"/>
            <a:ext cx="2359025" cy="1588"/>
          </a:xfrm>
          <a:prstGeom prst="line">
            <a:avLst/>
          </a:prstGeom>
        </p:spPr>
        <p:style>
          <a:lnRef idx="3">
            <a:schemeClr val="accent4"/>
          </a:lnRef>
          <a:fillRef idx="0">
            <a:schemeClr val="accent4"/>
          </a:fillRef>
          <a:effectRef idx="2">
            <a:schemeClr val="accent4"/>
          </a:effectRef>
          <a:fontRef idx="minor">
            <a:schemeClr val="tx1"/>
          </a:fontRef>
        </p:style>
      </p:cxnSp>
      <p:sp>
        <p:nvSpPr>
          <p:cNvPr id="1049071" name="矩形 25"/>
          <p:cNvSpPr/>
          <p:nvPr/>
        </p:nvSpPr>
        <p:spPr>
          <a:xfrm>
            <a:off x="6000750" y="4929188"/>
            <a:ext cx="928688" cy="35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dirty="0">
                <a:solidFill>
                  <a:srgbClr val="FF0000"/>
                </a:solidFill>
                <a:latin typeface="微软雅黑" panose="020B0503020204020204" pitchFamily="34" charset="-122"/>
                <a:ea typeface="微软雅黑" panose="020B0503020204020204" pitchFamily="34" charset="-122"/>
              </a:rPr>
              <a:t>合格</a:t>
            </a:r>
            <a:endParaRPr lang="zh-CN" altLang="en-US" dirty="0">
              <a:solidFill>
                <a:srgbClr val="FF0000"/>
              </a:solidFill>
              <a:latin typeface="微软雅黑" panose="020B0503020204020204" pitchFamily="34" charset="-122"/>
              <a:ea typeface="微软雅黑" panose="020B0503020204020204" pitchFamily="34" charset="-122"/>
            </a:endParaRPr>
          </a:p>
        </p:txBody>
      </p:sp>
      <p:cxnSp>
        <p:nvCxnSpPr>
          <p:cNvPr id="3145798" name="直接连接符 26"/>
          <p:cNvCxnSpPr/>
          <p:nvPr/>
        </p:nvCxnSpPr>
        <p:spPr>
          <a:xfrm rot="5400000" flipH="1" flipV="1">
            <a:off x="1677988" y="4822825"/>
            <a:ext cx="7874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cxnSp>
        <p:nvCxnSpPr>
          <p:cNvPr id="3145799" name="直接连接符 27"/>
          <p:cNvCxnSpPr/>
          <p:nvPr/>
        </p:nvCxnSpPr>
        <p:spPr>
          <a:xfrm rot="5400000" flipH="1" flipV="1">
            <a:off x="2642394" y="4572794"/>
            <a:ext cx="1714500" cy="158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049072" name="椭圆 28"/>
          <p:cNvSpPr/>
          <p:nvPr/>
        </p:nvSpPr>
        <p:spPr>
          <a:xfrm>
            <a:off x="2786063" y="3286125"/>
            <a:ext cx="1357312" cy="428625"/>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zh-CN" altLang="en-US" sz="1400" dirty="0">
                <a:solidFill>
                  <a:schemeClr val="tx1"/>
                </a:solidFill>
                <a:latin typeface="微软雅黑" panose="020B0503020204020204" pitchFamily="34" charset="-122"/>
                <a:ea typeface="微软雅黑" panose="020B0503020204020204" pitchFamily="34" charset="-122"/>
              </a:rPr>
              <a:t>失控数据</a:t>
            </a:r>
            <a:endParaRPr lang="zh-CN" altLang="en-US" sz="1400" dirty="0">
              <a:solidFill>
                <a:schemeClr val="tx1"/>
              </a:solidFill>
              <a:latin typeface="微软雅黑" panose="020B0503020204020204" pitchFamily="34" charset="-122"/>
              <a:ea typeface="微软雅黑" panose="020B0503020204020204" pitchFamily="34" charset="-122"/>
            </a:endParaRPr>
          </a:p>
        </p:txBody>
      </p:sp>
      <p:cxnSp>
        <p:nvCxnSpPr>
          <p:cNvPr id="3145800" name="直接箭头连接符 29"/>
          <p:cNvCxnSpPr/>
          <p:nvPr/>
        </p:nvCxnSpPr>
        <p:spPr>
          <a:xfrm>
            <a:off x="2643188" y="2714625"/>
            <a:ext cx="1285875" cy="158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049073" name="矩形 30"/>
          <p:cNvSpPr/>
          <p:nvPr/>
        </p:nvSpPr>
        <p:spPr>
          <a:xfrm>
            <a:off x="3429000" y="1785938"/>
            <a:ext cx="714375" cy="5715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每月</a:t>
            </a:r>
            <a:endParaRPr lang="zh-CN" altLang="en-US" dirty="0">
              <a:latin typeface="微软雅黑" panose="020B0503020204020204" pitchFamily="34" charset="-122"/>
              <a:ea typeface="微软雅黑" panose="020B0503020204020204" pitchFamily="34" charset="-122"/>
            </a:endParaRPr>
          </a:p>
        </p:txBody>
      </p:sp>
      <p:sp>
        <p:nvSpPr>
          <p:cNvPr id="1049074" name="矩形 17"/>
          <p:cNvSpPr>
            <a:spLocks noChangeArrowheads="1"/>
          </p:cNvSpPr>
          <p:nvPr/>
        </p:nvSpPr>
        <p:spPr bwMode="auto">
          <a:xfrm>
            <a:off x="285750" y="6059510"/>
            <a:ext cx="8715375" cy="584200"/>
          </a:xfrm>
          <a:prstGeom prst="rect">
            <a:avLst/>
          </a:prstGeom>
          <a:noFill/>
          <a:ln w="9525">
            <a:noFill/>
            <a:miter lim="800000"/>
          </a:ln>
        </p:spPr>
        <p:txBody>
          <a:bodyPr>
            <a:spAutoFit/>
          </a:bodyPr>
          <a:lstStyle/>
          <a:p>
            <a:pPr eaLnBrk="1" hangingPunct="1"/>
            <a:r>
              <a:rPr lang="zh-CN" altLang="en-US" sz="1600">
                <a:latin typeface="微软雅黑" panose="020B0503020204020204" pitchFamily="34" charset="-122"/>
                <a:ea typeface="微软雅黑" panose="020B0503020204020204" pitchFamily="34" charset="-122"/>
              </a:rPr>
              <a:t>▲</a:t>
            </a:r>
            <a:r>
              <a:rPr lang="en-US" altLang="zh-CN" sz="1600">
                <a:latin typeface="微软雅黑" panose="020B0503020204020204" pitchFamily="34" charset="-122"/>
                <a:ea typeface="微软雅黑" panose="020B0503020204020204" pitchFamily="34" charset="-122"/>
              </a:rPr>
              <a:t>HJ/T  353</a:t>
            </a:r>
            <a:r>
              <a:rPr lang="zh-CN" altLang="en-US" sz="1600">
                <a:latin typeface="微软雅黑" panose="020B0503020204020204" pitchFamily="34" charset="-122"/>
                <a:ea typeface="微软雅黑" panose="020B0503020204020204" pitchFamily="34" charset="-122"/>
              </a:rPr>
              <a:t>规定的水样采集口采集实际废水排放样品。</a:t>
            </a:r>
            <a:endParaRPr lang="en-US" altLang="zh-CN" sz="1600">
              <a:latin typeface="微软雅黑" panose="020B0503020204020204" pitchFamily="34" charset="-122"/>
              <a:ea typeface="微软雅黑" panose="020B0503020204020204" pitchFamily="34" charset="-122"/>
            </a:endParaRPr>
          </a:p>
          <a:p>
            <a:pPr eaLnBrk="1" hangingPunct="1"/>
            <a:r>
              <a:rPr lang="zh-CN" altLang="en-US" sz="1600">
                <a:latin typeface="微软雅黑" panose="020B0503020204020204" pitchFamily="34" charset="-122"/>
                <a:ea typeface="微软雅黑" panose="020B0503020204020204" pitchFamily="34" charset="-122"/>
              </a:rPr>
              <a:t>▲实际水样比对不合格，则此次试验至上次仪器自动校准期间的之间的数据为失控数据。</a:t>
            </a:r>
            <a:endParaRPr lang="en-US" altLang="zh-CN" sz="1600">
              <a:latin typeface="微软雅黑" panose="020B0503020204020204" pitchFamily="34" charset="-122"/>
              <a:ea typeface="微软雅黑" panose="020B0503020204020204" pitchFamily="34" charset="-122"/>
            </a:endParaRPr>
          </a:p>
        </p:txBody>
      </p:sp>
      <p:sp>
        <p:nvSpPr>
          <p:cNvPr id="1049075"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6"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077"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pic>
        <p:nvPicPr>
          <p:cNvPr id="2097162" name="Picture 2"/>
          <p:cNvPicPr>
            <a:picLocks noChangeAspect="1" noChangeArrowheads="1"/>
          </p:cNvPicPr>
          <p:nvPr/>
        </p:nvPicPr>
        <p:blipFill rotWithShape="1">
          <a:blip r:embed="rId1"/>
          <a:srcRect l="21394" t="21616" r="23355" b="2306"/>
          <a:stretch>
            <a:fillRect/>
          </a:stretch>
        </p:blipFill>
        <p:spPr bwMode="auto">
          <a:xfrm>
            <a:off x="1187624" y="1196752"/>
            <a:ext cx="6264696" cy="5238064"/>
          </a:xfrm>
          <a:prstGeom prst="rect">
            <a:avLst/>
          </a:prstGeom>
          <a:noFill/>
          <a:ln>
            <a:noFill/>
          </a:ln>
        </p:spPr>
      </p:pic>
      <p:grpSp>
        <p:nvGrpSpPr>
          <p:cNvPr id="122" name="组合 14"/>
          <p:cNvGrpSpPr/>
          <p:nvPr/>
        </p:nvGrpSpPr>
        <p:grpSpPr>
          <a:xfrm>
            <a:off x="251520" y="1380000"/>
            <a:ext cx="661840" cy="2880320"/>
            <a:chOff x="818" y="1968"/>
            <a:chExt cx="1730883" cy="1299519"/>
          </a:xfrm>
          <a:solidFill>
            <a:srgbClr val="00B0F0"/>
          </a:solidFill>
          <a:scene3d>
            <a:camera prst="orthographicFront">
              <a:rot lat="0" lon="0" rev="0"/>
            </a:camera>
            <a:lightRig rig="contrasting" dir="t">
              <a:rot lat="0" lon="0" rev="1200000"/>
            </a:lightRig>
          </a:scene3d>
        </p:grpSpPr>
        <p:sp>
          <p:nvSpPr>
            <p:cNvPr id="1049078" name="圆角矩形 5"/>
            <p:cNvSpPr/>
            <p:nvPr/>
          </p:nvSpPr>
          <p:spPr>
            <a:xfrm>
              <a:off x="818" y="1968"/>
              <a:ext cx="1730883" cy="1299519"/>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79" name="圆角矩形 6"/>
            <p:cNvSpPr/>
            <p:nvPr/>
          </p:nvSpPr>
          <p:spPr>
            <a:xfrm>
              <a:off x="64255" y="65405"/>
              <a:ext cx="1604009" cy="1172645"/>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smtClean="0">
                  <a:latin typeface="微软雅黑" panose="020B0503020204020204" pitchFamily="34" charset="-122"/>
                  <a:ea typeface="微软雅黑" panose="020B0503020204020204" pitchFamily="34" charset="-122"/>
                </a:rPr>
                <a:t>水污染源分析仪实际</a:t>
              </a:r>
              <a:r>
                <a:rPr lang="zh-CN" altLang="en-US" sz="1600" dirty="0">
                  <a:latin typeface="微软雅黑" panose="020B0503020204020204" pitchFamily="34" charset="-122"/>
                  <a:ea typeface="微软雅黑" panose="020B0503020204020204" pitchFamily="34" charset="-122"/>
                </a:rPr>
                <a:t>水样比</a:t>
              </a:r>
              <a:r>
                <a:rPr lang="zh-CN" altLang="en-US" sz="1600" dirty="0" smtClean="0">
                  <a:latin typeface="微软雅黑" panose="020B0503020204020204" pitchFamily="34" charset="-122"/>
                  <a:ea typeface="微软雅黑" panose="020B0503020204020204" pitchFamily="34" charset="-122"/>
                </a:rPr>
                <a:t>对试验具体方法</a:t>
              </a:r>
              <a:endParaRPr lang="zh-CN" altLang="en-US" sz="1600" dirty="0">
                <a:latin typeface="微软雅黑" panose="020B0503020204020204" pitchFamily="34" charset="-122"/>
                <a:ea typeface="微软雅黑" panose="020B0503020204020204" pitchFamily="34" charset="-122"/>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0" name="灯片编号占位符 1"/>
          <p:cNvSpPr>
            <a:spLocks noGrp="1"/>
          </p:cNvSpPr>
          <p:nvPr>
            <p:ph type="sldNum" sz="quarter" idx="10"/>
          </p:nvPr>
        </p:nvSpPr>
        <p:spPr/>
        <p:txBody>
          <a:bodyPr/>
          <a:lstStyle/>
          <a:p>
            <a:fld id="{19BD38D1-F954-4C47-8DA3-77D3CACCB40D}" type="slidenum">
              <a:rPr lang="zh-CN" altLang="en-US" smtClean="0">
                <a:solidFill>
                  <a:prstClr val="black">
                    <a:lumMod val="50000"/>
                    <a:lumOff val="50000"/>
                  </a:prstClr>
                </a:solidFill>
              </a:rPr>
            </a:fld>
            <a:endParaRPr lang="zh-CN" altLang="en-US" dirty="0">
              <a:solidFill>
                <a:prstClr val="black">
                  <a:lumMod val="50000"/>
                  <a:lumOff val="50000"/>
                </a:prstClr>
              </a:solidFill>
            </a:endParaRPr>
          </a:p>
        </p:txBody>
      </p:sp>
      <p:sp>
        <p:nvSpPr>
          <p:cNvPr id="1049081" name="菱形 3"/>
          <p:cNvSpPr/>
          <p:nvPr/>
        </p:nvSpPr>
        <p:spPr>
          <a:xfrm>
            <a:off x="2214542" y="2428863"/>
            <a:ext cx="2214563" cy="1071563"/>
          </a:xfrm>
          <a:prstGeom prst="diamond">
            <a:avLst/>
          </a:prstGeom>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solidFill>
                  <a:prstClr val="white"/>
                </a:solidFill>
                <a:latin typeface="微软雅黑" panose="020B0503020204020204" pitchFamily="34" charset="-122"/>
                <a:ea typeface="微软雅黑" panose="020B0503020204020204" pitchFamily="34" charset="-122"/>
              </a:rPr>
              <a:t>自动标样核查</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49082" name="菱形 4"/>
          <p:cNvSpPr/>
          <p:nvPr/>
        </p:nvSpPr>
        <p:spPr>
          <a:xfrm>
            <a:off x="3571855" y="3000363"/>
            <a:ext cx="1785937" cy="1071563"/>
          </a:xfrm>
          <a:prstGeom prst="diamond">
            <a:avLst/>
          </a:prstGeom>
        </p:spPr>
        <p:style>
          <a:lnRef idx="3">
            <a:schemeClr val="lt1"/>
          </a:lnRef>
          <a:fillRef idx="1">
            <a:schemeClr val="accent6"/>
          </a:fillRef>
          <a:effectRef idx="1">
            <a:schemeClr val="accent6"/>
          </a:effectRef>
          <a:fontRef idx="minor">
            <a:schemeClr val="lt1"/>
          </a:fontRef>
        </p:style>
        <p:txBody>
          <a:bodyPr anchor="ctr"/>
          <a:lstStyle/>
          <a:p>
            <a:pPr algn="ctr" eaLnBrk="1" hangingPunct="1"/>
            <a:r>
              <a:rPr lang="zh-CN" altLang="en-US" dirty="0">
                <a:solidFill>
                  <a:prstClr val="white"/>
                </a:solidFill>
                <a:latin typeface="微软雅黑" panose="020B0503020204020204" pitchFamily="34" charset="-122"/>
                <a:ea typeface="微软雅黑" panose="020B0503020204020204" pitchFamily="34" charset="-122"/>
              </a:rPr>
              <a:t>人工</a:t>
            </a:r>
            <a:endParaRPr lang="en-US" altLang="zh-CN" dirty="0">
              <a:solidFill>
                <a:prstClr val="white"/>
              </a:solidFill>
              <a:latin typeface="微软雅黑" panose="020B0503020204020204" pitchFamily="34" charset="-122"/>
              <a:ea typeface="微软雅黑" panose="020B0503020204020204" pitchFamily="34" charset="-122"/>
            </a:endParaRPr>
          </a:p>
          <a:p>
            <a:pPr algn="ctr" eaLnBrk="1" hangingPunct="1"/>
            <a:r>
              <a:rPr lang="zh-CN" altLang="en-US" dirty="0">
                <a:solidFill>
                  <a:prstClr val="white"/>
                </a:solidFill>
                <a:latin typeface="微软雅黑" panose="020B0503020204020204" pitchFamily="34" charset="-122"/>
                <a:ea typeface="微软雅黑" panose="020B0503020204020204" pitchFamily="34" charset="-122"/>
              </a:rPr>
              <a:t>维护</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49083" name="菱形 5"/>
          <p:cNvSpPr/>
          <p:nvPr/>
        </p:nvSpPr>
        <p:spPr>
          <a:xfrm>
            <a:off x="4571980" y="2428863"/>
            <a:ext cx="2071687" cy="1071563"/>
          </a:xfrm>
          <a:prstGeom prst="diamond">
            <a:avLst/>
          </a:prstGeom>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solidFill>
                  <a:prstClr val="white"/>
                </a:solidFill>
                <a:latin typeface="微软雅黑" panose="020B0503020204020204" pitchFamily="34" charset="-122"/>
                <a:ea typeface="微软雅黑" panose="020B0503020204020204" pitchFamily="34" charset="-122"/>
              </a:rPr>
              <a:t>自动校准</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49084" name="菱形 6"/>
          <p:cNvSpPr/>
          <p:nvPr/>
        </p:nvSpPr>
        <p:spPr>
          <a:xfrm>
            <a:off x="3500417" y="4143363"/>
            <a:ext cx="1928813" cy="1214438"/>
          </a:xfrm>
          <a:prstGeom prst="diamond">
            <a:avLst/>
          </a:prstGeom>
        </p:spPr>
        <p:style>
          <a:lnRef idx="3">
            <a:schemeClr val="lt1"/>
          </a:lnRef>
          <a:fillRef idx="1">
            <a:schemeClr val="accent2"/>
          </a:fillRef>
          <a:effectRef idx="1">
            <a:schemeClr val="accent2"/>
          </a:effectRef>
          <a:fontRef idx="minor">
            <a:schemeClr val="lt1"/>
          </a:fontRef>
        </p:style>
        <p:txBody>
          <a:bodyPr anchor="ctr"/>
          <a:lstStyle/>
          <a:p>
            <a:pPr algn="ctr" eaLnBrk="1" hangingPunct="1"/>
            <a:r>
              <a:rPr lang="zh-CN" altLang="en-US" dirty="0">
                <a:solidFill>
                  <a:prstClr val="white"/>
                </a:solidFill>
                <a:latin typeface="微软雅黑" panose="020B0503020204020204" pitchFamily="34" charset="-122"/>
                <a:ea typeface="微软雅黑" panose="020B0503020204020204" pitchFamily="34" charset="-122"/>
              </a:rPr>
              <a:t>实际水样比对</a:t>
            </a: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049085" name="椭圆 7"/>
          <p:cNvSpPr/>
          <p:nvPr/>
        </p:nvSpPr>
        <p:spPr>
          <a:xfrm>
            <a:off x="1643042" y="1785926"/>
            <a:ext cx="5857875" cy="4000500"/>
          </a:xfrm>
          <a:prstGeom prst="ellipse">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en-US">
              <a:solidFill>
                <a:prstClr val="white"/>
              </a:solidFill>
              <a:latin typeface="微软雅黑" panose="020B0503020204020204" pitchFamily="34" charset="-122"/>
              <a:ea typeface="微软雅黑" panose="020B0503020204020204" pitchFamily="34" charset="-122"/>
            </a:endParaRPr>
          </a:p>
        </p:txBody>
      </p:sp>
      <p:grpSp>
        <p:nvGrpSpPr>
          <p:cNvPr id="124" name="组合 14"/>
          <p:cNvGrpSpPr/>
          <p:nvPr/>
        </p:nvGrpSpPr>
        <p:grpSpPr>
          <a:xfrm>
            <a:off x="6357930" y="4429123"/>
            <a:ext cx="1500198" cy="785818"/>
            <a:chOff x="818" y="1968"/>
            <a:chExt cx="1730883" cy="1299519"/>
          </a:xfrm>
          <a:scene3d>
            <a:camera prst="orthographicFront">
              <a:rot lat="0" lon="0" rev="0"/>
            </a:camera>
            <a:lightRig rig="contrasting" dir="t">
              <a:rot lat="0" lon="0" rev="1200000"/>
            </a:lightRig>
          </a:scene3d>
        </p:grpSpPr>
        <p:sp>
          <p:nvSpPr>
            <p:cNvPr id="1049086" name="圆角矩形 9"/>
            <p:cNvSpPr/>
            <p:nvPr/>
          </p:nvSpPr>
          <p:spPr>
            <a:xfrm>
              <a:off x="818" y="1968"/>
              <a:ext cx="1730883" cy="1299519"/>
            </a:xfrm>
            <a:prstGeom prst="roundRect">
              <a:avLst/>
            </a:prstGeom>
            <a:gradFill flip="none" rotWithShape="0">
              <a:gsLst>
                <a:gs pos="0">
                  <a:srgbClr val="FF0000">
                    <a:shade val="30000"/>
                    <a:satMod val="115000"/>
                  </a:srgbClr>
                </a:gs>
                <a:gs pos="50000">
                  <a:srgbClr val="FF0000">
                    <a:shade val="67500"/>
                    <a:satMod val="115000"/>
                  </a:srgbClr>
                </a:gs>
                <a:gs pos="100000">
                  <a:srgbClr val="FF0000">
                    <a:shade val="100000"/>
                    <a:satMod val="115000"/>
                  </a:srgbClr>
                </a:gs>
              </a:gsLst>
              <a:lin ang="16200000" scaled="1"/>
            </a:gra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87" name="圆角矩形 6"/>
            <p:cNvSpPr/>
            <p:nvPr/>
          </p:nvSpPr>
          <p:spPr>
            <a:xfrm>
              <a:off x="64255" y="65405"/>
              <a:ext cx="1604009" cy="1172645"/>
            </a:xfrm>
            <a:prstGeom prst="rect">
              <a:avLst/>
            </a:prstGeom>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a:solidFill>
                    <a:prstClr val="white"/>
                  </a:solidFill>
                  <a:latin typeface="微软雅黑" panose="020B0503020204020204" pitchFamily="34" charset="-122"/>
                  <a:ea typeface="微软雅黑" panose="020B0503020204020204" pitchFamily="34" charset="-122"/>
                </a:rPr>
                <a:t>有效数据率</a:t>
              </a:r>
              <a:r>
                <a:rPr lang="en-US" altLang="zh-CN" sz="1600" dirty="0">
                  <a:solidFill>
                    <a:prstClr val="white"/>
                  </a:solidFill>
                  <a:latin typeface="微软雅黑" panose="020B0503020204020204" pitchFamily="34" charset="-122"/>
                  <a:ea typeface="微软雅黑" panose="020B0503020204020204" pitchFamily="34" charset="-122"/>
                </a:rPr>
                <a:t>75%</a:t>
              </a:r>
              <a:endParaRPr lang="zh-CN" altLang="en-US" sz="1600" dirty="0">
                <a:solidFill>
                  <a:prstClr val="white"/>
                </a:solidFill>
                <a:latin typeface="微软雅黑" panose="020B0503020204020204" pitchFamily="34" charset="-122"/>
                <a:ea typeface="微软雅黑" panose="020B0503020204020204" pitchFamily="34" charset="-122"/>
              </a:endParaRPr>
            </a:p>
          </p:txBody>
        </p:sp>
      </p:grpSp>
      <p:sp>
        <p:nvSpPr>
          <p:cNvPr id="1049088" name="矩形 17"/>
          <p:cNvSpPr>
            <a:spLocks noChangeArrowheads="1"/>
          </p:cNvSpPr>
          <p:nvPr/>
        </p:nvSpPr>
        <p:spPr bwMode="auto">
          <a:xfrm>
            <a:off x="428596" y="6011996"/>
            <a:ext cx="8215340" cy="369332"/>
          </a:xfrm>
          <a:prstGeom prst="rect">
            <a:avLst/>
          </a:prstGeom>
          <a:noFill/>
          <a:ln w="9525">
            <a:noFill/>
            <a:miter lim="800000"/>
          </a:ln>
        </p:spPr>
        <p:txBody>
          <a:bodyPr wrap="square">
            <a:spAutoFit/>
          </a:bodyPr>
          <a:lstStyle/>
          <a:p>
            <a:pPr eaLnBrk="1" hangingPunct="1"/>
            <a:r>
              <a:rPr lang="zh-CN" altLang="en-US" dirty="0">
                <a:solidFill>
                  <a:prstClr val="black"/>
                </a:solidFill>
                <a:latin typeface="微软雅黑" panose="020B0503020204020204" pitchFamily="34" charset="-122"/>
                <a:ea typeface="微软雅黑" panose="020B0503020204020204" pitchFamily="34" charset="-122"/>
              </a:rPr>
              <a:t>以月为周期，计算每个周期内的有效数据占应获得数据的百分比不得小于</a:t>
            </a:r>
            <a:r>
              <a:rPr lang="en-US" altLang="zh-CN" dirty="0">
                <a:solidFill>
                  <a:prstClr val="black"/>
                </a:solidFill>
                <a:latin typeface="微软雅黑" panose="020B0503020204020204" pitchFamily="34" charset="-122"/>
                <a:ea typeface="微软雅黑" panose="020B0503020204020204" pitchFamily="34" charset="-122"/>
              </a:rPr>
              <a:t>75</a:t>
            </a:r>
            <a:r>
              <a:rPr lang="en-US" altLang="zh-CN" dirty="0" smtClean="0">
                <a:solidFill>
                  <a:prstClr val="black"/>
                </a:solidFill>
                <a:latin typeface="微软雅黑" panose="020B0503020204020204" pitchFamily="34" charset="-122"/>
                <a:ea typeface="微软雅黑" panose="020B0503020204020204" pitchFamily="34" charset="-122"/>
              </a:rPr>
              <a:t>%</a:t>
            </a:r>
            <a:r>
              <a:rPr lang="zh-CN" altLang="en-US" dirty="0" smtClean="0">
                <a:solidFill>
                  <a:prstClr val="black"/>
                </a:solidFill>
                <a:latin typeface="微软雅黑" panose="020B0503020204020204" pitchFamily="34" charset="-122"/>
                <a:ea typeface="微软雅黑" panose="020B0503020204020204" pitchFamily="34" charset="-122"/>
              </a:rPr>
              <a:t>。</a:t>
            </a:r>
            <a:endParaRPr lang="zh-CN" altLang="en-US" dirty="0">
              <a:solidFill>
                <a:prstClr val="black"/>
              </a:solidFill>
              <a:latin typeface="微软雅黑" panose="020B0503020204020204" pitchFamily="34" charset="-122"/>
              <a:ea typeface="微软雅黑" panose="020B0503020204020204" pitchFamily="34" charset="-122"/>
            </a:endParaRPr>
          </a:p>
        </p:txBody>
      </p:sp>
      <p:grpSp>
        <p:nvGrpSpPr>
          <p:cNvPr id="125" name="组合 14"/>
          <p:cNvGrpSpPr/>
          <p:nvPr/>
        </p:nvGrpSpPr>
        <p:grpSpPr>
          <a:xfrm>
            <a:off x="428596" y="1273320"/>
            <a:ext cx="1571636" cy="571504"/>
            <a:chOff x="818" y="1968"/>
            <a:chExt cx="1730883" cy="1299519"/>
          </a:xfrm>
          <a:solidFill>
            <a:srgbClr val="00B0F0"/>
          </a:solidFill>
          <a:scene3d>
            <a:camera prst="orthographicFront">
              <a:rot lat="0" lon="0" rev="0"/>
            </a:camera>
            <a:lightRig rig="contrasting" dir="t">
              <a:rot lat="0" lon="0" rev="1200000"/>
            </a:lightRig>
          </a:scene3d>
        </p:grpSpPr>
        <p:sp>
          <p:nvSpPr>
            <p:cNvPr id="1049089" name="圆角矩形 13"/>
            <p:cNvSpPr/>
            <p:nvPr/>
          </p:nvSpPr>
          <p:spPr>
            <a:xfrm>
              <a:off x="818" y="1968"/>
              <a:ext cx="1730883" cy="1299519"/>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90" name="圆角矩形 6"/>
            <p:cNvSpPr/>
            <p:nvPr/>
          </p:nvSpPr>
          <p:spPr>
            <a:xfrm>
              <a:off x="64255" y="65405"/>
              <a:ext cx="1604009" cy="1172645"/>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b="1" dirty="0">
                  <a:solidFill>
                    <a:prstClr val="white"/>
                  </a:solidFill>
                  <a:latin typeface="微软雅黑" panose="020B0503020204020204" pitchFamily="34" charset="-122"/>
                  <a:ea typeface="微软雅黑" panose="020B0503020204020204" pitchFamily="34" charset="-122"/>
                </a:rPr>
                <a:t>有效数据率</a:t>
              </a:r>
              <a:endParaRPr lang="zh-CN" altLang="en-US" sz="1600" b="1" dirty="0">
                <a:solidFill>
                  <a:prstClr val="white"/>
                </a:solidFill>
                <a:latin typeface="微软雅黑" panose="020B0503020204020204" pitchFamily="34" charset="-122"/>
                <a:ea typeface="微软雅黑" panose="020B0503020204020204" pitchFamily="34" charset="-122"/>
              </a:endParaRPr>
            </a:p>
          </p:txBody>
        </p:sp>
      </p:grpSp>
      <p:sp>
        <p:nvSpPr>
          <p:cNvPr id="1049091"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2"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pic>
        <p:nvPicPr>
          <p:cNvPr id="2097163" name="Picture 6"/>
          <p:cNvPicPr>
            <a:picLocks noChangeAspect="1" noChangeArrowheads="1"/>
          </p:cNvPicPr>
          <p:nvPr/>
        </p:nvPicPr>
        <p:blipFill>
          <a:blip r:embed="rId1" cstate="print"/>
          <a:srcRect/>
          <a:stretch>
            <a:fillRect/>
          </a:stretch>
        </p:blipFill>
        <p:spPr bwMode="auto">
          <a:xfrm>
            <a:off x="2214563" y="2357438"/>
            <a:ext cx="6572250" cy="1428750"/>
          </a:xfrm>
          <a:prstGeom prst="rect">
            <a:avLst/>
          </a:prstGeom>
          <a:noFill/>
          <a:ln w="9525">
            <a:noFill/>
            <a:miter lim="800000"/>
            <a:headEnd/>
            <a:tailEnd/>
          </a:ln>
        </p:spPr>
      </p:pic>
      <p:sp>
        <p:nvSpPr>
          <p:cNvPr id="1049093" name="圆角矩形 4"/>
          <p:cNvSpPr/>
          <p:nvPr/>
        </p:nvSpPr>
        <p:spPr bwMode="auto">
          <a:xfrm>
            <a:off x="2000250" y="4143375"/>
            <a:ext cx="6572250" cy="571500"/>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1" hangingPunct="1"/>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rPr>
              <a:t>△环境保护产品技术要求　超声波明渠污水流量计　</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rPr>
              <a:t>(HJ/T15-2007)</a:t>
            </a:r>
            <a:endPar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endParaRPr>
          </a:p>
          <a:p>
            <a:pPr eaLnBrk="1" hangingPunct="1"/>
            <a:r>
              <a:rPr lang="zh-CN" altLang="en-US" sz="1400" dirty="0">
                <a:solidFill>
                  <a:schemeClr val="tx1">
                    <a:lumMod val="95000"/>
                    <a:lumOff val="5000"/>
                  </a:schemeClr>
                </a:solidFill>
                <a:latin typeface="微软雅黑" panose="020B0503020204020204" pitchFamily="34" charset="-122"/>
                <a:ea typeface="微软雅黑" panose="020B0503020204020204" pitchFamily="34" charset="-122"/>
              </a:rPr>
              <a:t>△明渠堰槽流量计试行检定规程 </a:t>
            </a:r>
            <a:r>
              <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rPr>
              <a:t>(JJG 711-1990)</a:t>
            </a:r>
            <a:endParaRPr lang="en-US" altLang="zh-CN" sz="140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049094" name="菱形 5"/>
          <p:cNvSpPr/>
          <p:nvPr/>
        </p:nvSpPr>
        <p:spPr>
          <a:xfrm>
            <a:off x="285750" y="2428875"/>
            <a:ext cx="1357313" cy="1071563"/>
          </a:xfrm>
          <a:prstGeom prst="diamond">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测量原理</a:t>
            </a:r>
            <a:endParaRPr lang="zh-CN" altLang="en-US" dirty="0">
              <a:latin typeface="微软雅黑" panose="020B0503020204020204" pitchFamily="34" charset="-122"/>
              <a:ea typeface="微软雅黑" panose="020B0503020204020204" pitchFamily="34" charset="-122"/>
            </a:endParaRPr>
          </a:p>
        </p:txBody>
      </p:sp>
      <p:sp>
        <p:nvSpPr>
          <p:cNvPr id="1049095" name="菱形 6"/>
          <p:cNvSpPr/>
          <p:nvPr/>
        </p:nvSpPr>
        <p:spPr>
          <a:xfrm>
            <a:off x="285750" y="3857625"/>
            <a:ext cx="1357313" cy="1071563"/>
          </a:xfrm>
          <a:prstGeom prst="diamond">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相关标准</a:t>
            </a:r>
            <a:endParaRPr lang="zh-CN" altLang="en-US" dirty="0">
              <a:latin typeface="微软雅黑" panose="020B0503020204020204" pitchFamily="34" charset="-122"/>
              <a:ea typeface="微软雅黑" panose="020B0503020204020204" pitchFamily="34" charset="-122"/>
            </a:endParaRPr>
          </a:p>
        </p:txBody>
      </p:sp>
      <p:sp>
        <p:nvSpPr>
          <p:cNvPr id="1049096" name="菱形 7"/>
          <p:cNvSpPr/>
          <p:nvPr/>
        </p:nvSpPr>
        <p:spPr>
          <a:xfrm>
            <a:off x="285750" y="5214938"/>
            <a:ext cx="1357313" cy="1071562"/>
          </a:xfrm>
          <a:prstGeom prst="diamond">
            <a:avLst/>
          </a:prstGeom>
        </p:spPr>
        <p:style>
          <a:lnRef idx="3">
            <a:schemeClr val="lt1"/>
          </a:lnRef>
          <a:fillRef idx="1">
            <a:schemeClr val="accent1"/>
          </a:fillRef>
          <a:effectRef idx="1">
            <a:schemeClr val="accent1"/>
          </a:effectRef>
          <a:fontRef idx="minor">
            <a:schemeClr val="lt1"/>
          </a:fontRef>
        </p:style>
        <p:txBody>
          <a:bodyPr anchor="ctr"/>
          <a:lstStyle/>
          <a:p>
            <a:pPr algn="ctr" eaLnBrk="1" hangingPunct="1"/>
            <a:r>
              <a:rPr lang="zh-CN" altLang="en-US" dirty="0">
                <a:latin typeface="微软雅黑" panose="020B0503020204020204" pitchFamily="34" charset="-122"/>
                <a:ea typeface="微软雅黑" panose="020B0503020204020204" pitchFamily="34" charset="-122"/>
              </a:rPr>
              <a:t>现场调研</a:t>
            </a:r>
            <a:endParaRPr lang="zh-CN" altLang="en-US" dirty="0">
              <a:latin typeface="微软雅黑" panose="020B0503020204020204" pitchFamily="34" charset="-122"/>
              <a:ea typeface="微软雅黑" panose="020B0503020204020204" pitchFamily="34" charset="-122"/>
            </a:endParaRPr>
          </a:p>
        </p:txBody>
      </p:sp>
      <p:sp>
        <p:nvSpPr>
          <p:cNvPr id="1049097" name="圆角矩形 8"/>
          <p:cNvSpPr/>
          <p:nvPr/>
        </p:nvSpPr>
        <p:spPr bwMode="auto">
          <a:xfrm>
            <a:off x="2000250" y="5357813"/>
            <a:ext cx="6572250" cy="785812"/>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lstStyle/>
          <a:p>
            <a:pPr eaLnBrk="1" hangingPunct="1"/>
            <a:r>
              <a:rPr lang="zh-CN" altLang="en-US" sz="1400" dirty="0">
                <a:latin typeface="微软雅黑" panose="020B0503020204020204" pitchFamily="34" charset="-122"/>
                <a:ea typeface="微软雅黑" panose="020B0503020204020204" pitchFamily="34" charset="-122"/>
              </a:rPr>
              <a:t>△堰槽不规范：流量槽、流量堰板安装不规范</a:t>
            </a:r>
            <a:endParaRPr lang="en-US" altLang="zh-CN" sz="1400" dirty="0">
              <a:latin typeface="微软雅黑" panose="020B0503020204020204" pitchFamily="34" charset="-122"/>
              <a:ea typeface="微软雅黑" panose="020B0503020204020204" pitchFamily="34" charset="-122"/>
            </a:endParaRPr>
          </a:p>
          <a:p>
            <a:pPr eaLnBrk="1" hangingPunct="1"/>
            <a:r>
              <a:rPr lang="zh-CN" altLang="en-US" sz="1400" dirty="0">
                <a:solidFill>
                  <a:srgbClr val="FF0000"/>
                </a:solidFill>
                <a:latin typeface="微软雅黑" panose="020B0503020204020204" pitchFamily="34" charset="-122"/>
                <a:ea typeface="微软雅黑" panose="020B0503020204020204" pitchFamily="34" charset="-122"/>
              </a:rPr>
              <a:t>△水位误差：探头高度不正确或校准液位时错误</a:t>
            </a:r>
            <a:endParaRPr lang="en-US" altLang="zh-CN" sz="1400" dirty="0">
              <a:solidFill>
                <a:srgbClr val="FF0000"/>
              </a:solidFill>
              <a:latin typeface="微软雅黑" panose="020B0503020204020204" pitchFamily="34" charset="-122"/>
              <a:ea typeface="微软雅黑" panose="020B0503020204020204" pitchFamily="34" charset="-122"/>
            </a:endParaRPr>
          </a:p>
          <a:p>
            <a:pPr eaLnBrk="1" hangingPunct="1"/>
            <a:r>
              <a:rPr lang="zh-CN" altLang="en-US" sz="1400" dirty="0">
                <a:solidFill>
                  <a:srgbClr val="FF0000"/>
                </a:solidFill>
                <a:latin typeface="微软雅黑" panose="020B0503020204020204" pitchFamily="34" charset="-122"/>
                <a:ea typeface="微软雅黑" panose="020B0503020204020204" pitchFamily="34" charset="-122"/>
              </a:rPr>
              <a:t>△流量计算误差：仪表内部参数设置错误</a:t>
            </a:r>
            <a:endParaRPr lang="en-US" altLang="zh-CN" sz="1400" dirty="0">
              <a:solidFill>
                <a:srgbClr val="FF0000"/>
              </a:solidFill>
              <a:latin typeface="微软雅黑" panose="020B0503020204020204" pitchFamily="34" charset="-122"/>
              <a:ea typeface="微软雅黑" panose="020B0503020204020204" pitchFamily="34" charset="-122"/>
            </a:endParaRPr>
          </a:p>
        </p:txBody>
      </p:sp>
      <p:grpSp>
        <p:nvGrpSpPr>
          <p:cNvPr id="127" name="组合 14"/>
          <p:cNvGrpSpPr/>
          <p:nvPr/>
        </p:nvGrpSpPr>
        <p:grpSpPr>
          <a:xfrm>
            <a:off x="357158" y="1643050"/>
            <a:ext cx="2571768" cy="571504"/>
            <a:chOff x="-47262" y="-160472"/>
            <a:chExt cx="1730883" cy="1299518"/>
          </a:xfrm>
          <a:solidFill>
            <a:srgbClr val="00B0F0"/>
          </a:solidFill>
          <a:scene3d>
            <a:camera prst="orthographicFront">
              <a:rot lat="0" lon="0" rev="0"/>
            </a:camera>
            <a:lightRig rig="contrasting" dir="t">
              <a:rot lat="0" lon="0" rev="1200000"/>
            </a:lightRig>
          </a:scene3d>
        </p:grpSpPr>
        <p:sp>
          <p:nvSpPr>
            <p:cNvPr id="1049098" name="圆角矩形 10"/>
            <p:cNvSpPr/>
            <p:nvPr/>
          </p:nvSpPr>
          <p:spPr>
            <a:xfrm>
              <a:off x="-47262" y="-160472"/>
              <a:ext cx="1730883" cy="1299518"/>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099" name="圆角矩形 6"/>
            <p:cNvSpPr/>
            <p:nvPr/>
          </p:nvSpPr>
          <p:spPr>
            <a:xfrm>
              <a:off x="31532" y="-160472"/>
              <a:ext cx="1604009" cy="1172644"/>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a:latin typeface="微软雅黑" panose="020B0503020204020204" pitchFamily="34" charset="-122"/>
                  <a:ea typeface="微软雅黑" panose="020B0503020204020204" pitchFamily="34" charset="-122"/>
                </a:rPr>
                <a:t>超声波明渠</a:t>
              </a:r>
              <a:r>
                <a:rPr lang="zh-CN" altLang="en-US" sz="1600" dirty="0" smtClean="0">
                  <a:latin typeface="微软雅黑" panose="020B0503020204020204" pitchFamily="34" charset="-122"/>
                  <a:ea typeface="微软雅黑" panose="020B0503020204020204" pitchFamily="34" charset="-122"/>
                </a:rPr>
                <a:t>流量计</a:t>
              </a:r>
              <a:endParaRPr lang="zh-CN" altLang="en-US" sz="1600" dirty="0">
                <a:latin typeface="微软雅黑" panose="020B0503020204020204" pitchFamily="34" charset="-122"/>
                <a:ea typeface="微软雅黑" panose="020B0503020204020204" pitchFamily="34" charset="-122"/>
              </a:endParaRPr>
            </a:p>
          </p:txBody>
        </p:sp>
      </p:grpSp>
      <p:sp>
        <p:nvSpPr>
          <p:cNvPr id="1049100"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1"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grpSp>
        <p:nvGrpSpPr>
          <p:cNvPr id="129" name="组合 14"/>
          <p:cNvGrpSpPr/>
          <p:nvPr/>
        </p:nvGrpSpPr>
        <p:grpSpPr>
          <a:xfrm>
            <a:off x="192711" y="1336020"/>
            <a:ext cx="4163265" cy="515707"/>
            <a:chOff x="-47262" y="-196380"/>
            <a:chExt cx="1730883" cy="1299517"/>
          </a:xfrm>
          <a:solidFill>
            <a:srgbClr val="00B0F0"/>
          </a:solidFill>
          <a:scene3d>
            <a:camera prst="orthographicFront">
              <a:rot lat="0" lon="0" rev="0"/>
            </a:camera>
            <a:lightRig rig="contrasting" dir="t">
              <a:rot lat="0" lon="0" rev="1200000"/>
            </a:lightRig>
          </a:scene3d>
        </p:grpSpPr>
        <p:sp>
          <p:nvSpPr>
            <p:cNvPr id="1049102" name="圆角矩形 4"/>
            <p:cNvSpPr/>
            <p:nvPr/>
          </p:nvSpPr>
          <p:spPr>
            <a:xfrm>
              <a:off x="-47262" y="-196380"/>
              <a:ext cx="1730883" cy="1299517"/>
            </a:xfrm>
            <a:prstGeom prst="roundRect">
              <a:avLst/>
            </a:prstGeom>
            <a:grpFill/>
            <a:ln>
              <a:solidFill>
                <a:srgbClr val="00B0F0"/>
              </a:solidFill>
            </a:ln>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2">
                <a:hueOff val="0"/>
                <a:satOff val="0"/>
                <a:lumOff val="0"/>
                <a:alphaOff val="0"/>
              </a:schemeClr>
            </a:effectRef>
            <a:fontRef idx="minor">
              <a:schemeClr val="lt1"/>
            </a:fontRef>
          </p:style>
        </p:sp>
        <p:sp>
          <p:nvSpPr>
            <p:cNvPr id="1049103" name="圆角矩形 6"/>
            <p:cNvSpPr/>
            <p:nvPr/>
          </p:nvSpPr>
          <p:spPr>
            <a:xfrm>
              <a:off x="31532" y="-160472"/>
              <a:ext cx="1604009" cy="1172644"/>
            </a:xfrm>
            <a:prstGeom prst="rect">
              <a:avLst/>
            </a:prstGeom>
            <a:grpFill/>
            <a:ln>
              <a:solidFill>
                <a:srgbClr val="00B0F0"/>
              </a:solidFill>
            </a:ln>
            <a:sp3d/>
          </p:spPr>
          <p:style>
            <a:lnRef idx="0">
              <a:scrgbClr r="0" g="0" b="0"/>
            </a:lnRef>
            <a:fillRef idx="0">
              <a:scrgbClr r="0" g="0" b="0"/>
            </a:fillRef>
            <a:effectRef idx="0">
              <a:scrgbClr r="0" g="0" b="0"/>
            </a:effectRef>
            <a:fontRef idx="minor">
              <a:schemeClr val="lt1"/>
            </a:fontRef>
          </p:style>
          <p:txBody>
            <a:bodyPr lIns="60960" tIns="30480" rIns="60960" bIns="30480" spcCol="1270" anchor="ctr"/>
            <a:lstStyle/>
            <a:p>
              <a:pPr algn="ctr" defTabSz="711200" eaLnBrk="1" hangingPunct="1">
                <a:lnSpc>
                  <a:spcPct val="90000"/>
                </a:lnSpc>
                <a:spcAft>
                  <a:spcPct val="35000"/>
                </a:spcAft>
              </a:pPr>
              <a:r>
                <a:rPr lang="zh-CN" altLang="en-US" sz="1600" dirty="0">
                  <a:latin typeface="微软雅黑" panose="020B0503020204020204" pitchFamily="34" charset="-122"/>
                  <a:ea typeface="微软雅黑" panose="020B0503020204020204" pitchFamily="34" charset="-122"/>
                </a:rPr>
                <a:t>超声波明渠</a:t>
              </a:r>
              <a:r>
                <a:rPr lang="zh-CN" altLang="en-US" sz="1600" dirty="0" smtClean="0">
                  <a:latin typeface="微软雅黑" panose="020B0503020204020204" pitchFamily="34" charset="-122"/>
                  <a:ea typeface="微软雅黑" panose="020B0503020204020204" pitchFamily="34" charset="-122"/>
                </a:rPr>
                <a:t>流量计现场比对（推荐性方法）</a:t>
              </a:r>
              <a:endParaRPr lang="zh-CN" altLang="en-US" sz="1600" dirty="0">
                <a:latin typeface="微软雅黑" panose="020B0503020204020204" pitchFamily="34" charset="-122"/>
                <a:ea typeface="微软雅黑" panose="020B0503020204020204" pitchFamily="34" charset="-122"/>
              </a:endParaRPr>
            </a:p>
          </p:txBody>
        </p:sp>
      </p:grpSp>
      <p:pic>
        <p:nvPicPr>
          <p:cNvPr id="2097164" name="Picture 18"/>
          <p:cNvPicPr>
            <a:picLocks noChangeAspect="1" noChangeArrowheads="1"/>
          </p:cNvPicPr>
          <p:nvPr/>
        </p:nvPicPr>
        <p:blipFill>
          <a:blip r:embed="rId1" cstate="print"/>
          <a:srcRect/>
          <a:stretch>
            <a:fillRect/>
          </a:stretch>
        </p:blipFill>
        <p:spPr bwMode="auto">
          <a:xfrm>
            <a:off x="816965" y="2532266"/>
            <a:ext cx="3362126" cy="3825672"/>
          </a:xfrm>
          <a:prstGeom prst="rect">
            <a:avLst/>
          </a:prstGeom>
          <a:ln w="38100" cap="sq">
            <a:solidFill>
              <a:srgbClr val="000000"/>
            </a:solidFill>
            <a:prstDash val="solid"/>
            <a:miter lim="800000"/>
            <a:headEnd/>
            <a:tailEnd/>
          </a:ln>
          <a:effectLst>
            <a:outerShdw blurRad="50800" dist="38100" dir="2700000" algn="tl" rotWithShape="0">
              <a:srgbClr val="000000">
                <a:alpha val="43000"/>
              </a:srgbClr>
            </a:outerShdw>
          </a:effectLst>
        </p:spPr>
      </p:pic>
      <p:sp>
        <p:nvSpPr>
          <p:cNvPr id="1049104" name="矩形 7"/>
          <p:cNvSpPr/>
          <p:nvPr/>
        </p:nvSpPr>
        <p:spPr>
          <a:xfrm>
            <a:off x="4572000" y="2420888"/>
            <a:ext cx="4572000" cy="1154162"/>
          </a:xfrm>
          <a:prstGeom prst="rect">
            <a:avLst/>
          </a:prstGeom>
        </p:spPr>
        <p:txBody>
          <a:bodyPr>
            <a:spAutoFit/>
          </a:bodyPr>
          <a:lstStyle/>
          <a:p>
            <a:pPr>
              <a:lnSpc>
                <a:spcPct val="150000"/>
              </a:lnSpc>
            </a:pPr>
            <a:r>
              <a:rPr lang="zh-CN" altLang="zh-CN" kern="100" dirty="0">
                <a:latin typeface="Times New Roman" panose="02020603050405020304" pitchFamily="18" charset="0"/>
                <a:cs typeface="Times New Roman" panose="02020603050405020304" pitchFamily="18" charset="0"/>
              </a:rPr>
              <a:t>便携式明渠流量计比对装置：</a:t>
            </a:r>
            <a:r>
              <a:rPr lang="zh-CN" altLang="zh-CN" sz="1400" kern="100" dirty="0">
                <a:latin typeface="Times New Roman" panose="02020603050405020304" pitchFamily="18" charset="0"/>
                <a:cs typeface="Times New Roman" panose="02020603050405020304" pitchFamily="18" charset="0"/>
              </a:rPr>
              <a:t>目前无现成的便携式明渠流量计比对装置，本标准推荐采用</a:t>
            </a:r>
            <a:r>
              <a:rPr lang="zh-CN" altLang="zh-CN" sz="1400" b="1" kern="100" dirty="0">
                <a:solidFill>
                  <a:srgbClr val="FF0000"/>
                </a:solidFill>
                <a:latin typeface="Times New Roman" panose="02020603050405020304" pitchFamily="18" charset="0"/>
                <a:cs typeface="Times New Roman" panose="02020603050405020304" pitchFamily="18" charset="0"/>
              </a:rPr>
              <a:t>磁致伸缩液位计加标准流量计算公式</a:t>
            </a:r>
            <a:r>
              <a:rPr lang="zh-CN" altLang="zh-CN" sz="1400" kern="100" dirty="0">
                <a:latin typeface="Times New Roman" panose="02020603050405020304" pitchFamily="18" charset="0"/>
                <a:cs typeface="Times New Roman" panose="02020603050405020304" pitchFamily="18" charset="0"/>
              </a:rPr>
              <a:t>的方式进行现场比对</a:t>
            </a:r>
            <a:endParaRPr lang="zh-CN" altLang="en-US" sz="1400" dirty="0"/>
          </a:p>
        </p:txBody>
      </p:sp>
      <p:sp>
        <p:nvSpPr>
          <p:cNvPr id="1049105" name="矩形 8"/>
          <p:cNvSpPr/>
          <p:nvPr/>
        </p:nvSpPr>
        <p:spPr>
          <a:xfrm>
            <a:off x="4486793" y="3930688"/>
            <a:ext cx="4572000" cy="2031325"/>
          </a:xfrm>
          <a:prstGeom prst="rect">
            <a:avLst/>
          </a:prstGeom>
        </p:spPr>
        <p:txBody>
          <a:bodyPr>
            <a:spAutoFit/>
          </a:bodyPr>
          <a:lstStyle/>
          <a:p>
            <a:pPr marL="285750" indent="-285750">
              <a:buFont typeface="Wingdings" panose="05000000000000000000" pitchFamily="2" charset="2"/>
              <a:buChar char="l"/>
            </a:pPr>
            <a:r>
              <a:rPr lang="zh-CN" altLang="zh-CN" sz="1400" kern="100" dirty="0" smtClean="0">
                <a:latin typeface="Times New Roman" panose="02020603050405020304" pitchFamily="18" charset="0"/>
                <a:cs typeface="Times New Roman" panose="02020603050405020304" pitchFamily="18" charset="0"/>
              </a:rPr>
              <a:t>液</a:t>
            </a:r>
            <a:r>
              <a:rPr lang="zh-CN" altLang="zh-CN" sz="1400" kern="100" dirty="0">
                <a:latin typeface="Times New Roman" panose="02020603050405020304" pitchFamily="18" charset="0"/>
                <a:cs typeface="Times New Roman" panose="02020603050405020304" pitchFamily="18" charset="0"/>
              </a:rPr>
              <a:t>位比对：分别用明渠流量比对装置（液位测量精度</a:t>
            </a:r>
            <a:r>
              <a:rPr lang="en-US" altLang="zh-CN" sz="1400" kern="100" dirty="0">
                <a:latin typeface="Times New Roman" panose="02020603050405020304" pitchFamily="18" charset="0"/>
              </a:rPr>
              <a:t>≤0.1mm</a:t>
            </a:r>
            <a:r>
              <a:rPr lang="zh-CN" altLang="zh-CN" sz="1400" kern="100" dirty="0">
                <a:latin typeface="Times New Roman" panose="02020603050405020304" pitchFamily="18" charset="0"/>
                <a:cs typeface="Times New Roman" panose="02020603050405020304" pitchFamily="18" charset="0"/>
              </a:rPr>
              <a:t>）和超声波明渠流量计测量同一水位观测断面处的液位值，进行比对实验，每</a:t>
            </a:r>
            <a:r>
              <a:rPr lang="en-US" altLang="zh-CN" sz="1400" kern="100" dirty="0">
                <a:latin typeface="Times New Roman" panose="02020603050405020304" pitchFamily="18" charset="0"/>
              </a:rPr>
              <a:t>2</a:t>
            </a:r>
            <a:r>
              <a:rPr lang="zh-CN" altLang="zh-CN" sz="1400" kern="100" dirty="0">
                <a:latin typeface="Times New Roman" panose="02020603050405020304" pitchFamily="18" charset="0"/>
                <a:cs typeface="Times New Roman" panose="02020603050405020304" pitchFamily="18" charset="0"/>
              </a:rPr>
              <a:t>分钟读取一次数据，连续</a:t>
            </a:r>
            <a:r>
              <a:rPr lang="zh-CN" altLang="zh-CN" sz="1400" kern="100" dirty="0" smtClean="0">
                <a:latin typeface="Times New Roman" panose="02020603050405020304" pitchFamily="18" charset="0"/>
                <a:cs typeface="Times New Roman" panose="02020603050405020304" pitchFamily="18" charset="0"/>
              </a:rPr>
              <a:t>读取</a:t>
            </a:r>
            <a:r>
              <a:rPr lang="en-US" altLang="zh-CN" sz="1400" kern="100" dirty="0" smtClean="0">
                <a:latin typeface="Times New Roman" panose="02020603050405020304" pitchFamily="18" charset="0"/>
              </a:rPr>
              <a:t>6</a:t>
            </a:r>
            <a:r>
              <a:rPr lang="zh-CN" altLang="zh-CN" sz="1400" kern="100" dirty="0" smtClean="0">
                <a:latin typeface="Times New Roman" panose="02020603050405020304" pitchFamily="18" charset="0"/>
                <a:cs typeface="Times New Roman" panose="02020603050405020304" pitchFamily="18" charset="0"/>
              </a:rPr>
              <a:t>次</a:t>
            </a:r>
            <a:endParaRPr lang="en-US" altLang="zh-CN" sz="1400" kern="1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l"/>
            </a:pPr>
            <a:r>
              <a:rPr lang="zh-CN" altLang="zh-CN" sz="1400" dirty="0"/>
              <a:t>流量比对：分别用明渠流量比对装置和超声波明渠流量计测量同一水位观测断面处的瞬时流量，进行比对实验，待数据稳定后，开始计时，计时</a:t>
            </a:r>
            <a:r>
              <a:rPr lang="en-US" altLang="zh-CN" sz="1400" dirty="0"/>
              <a:t>10</a:t>
            </a:r>
            <a:r>
              <a:rPr lang="zh-CN" altLang="zh-CN" sz="1400" dirty="0"/>
              <a:t>分钟，分别计算明渠流量比对装置该时段内的累积流量和超声波明渠流量计该时段内的的累积流量</a:t>
            </a:r>
            <a:endParaRPr lang="zh-CN" altLang="en-US" sz="1400" dirty="0"/>
          </a:p>
        </p:txBody>
      </p:sp>
      <p:sp>
        <p:nvSpPr>
          <p:cNvPr id="1049106"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
        <p:nvSpPr>
          <p:cNvPr id="1049107" name="矩形 9"/>
          <p:cNvSpPr/>
          <p:nvPr/>
        </p:nvSpPr>
        <p:spPr>
          <a:xfrm>
            <a:off x="4355976" y="1822715"/>
            <a:ext cx="4572000" cy="369332"/>
          </a:xfrm>
          <a:prstGeom prst="rect">
            <a:avLst/>
          </a:prstGeom>
        </p:spPr>
        <p:txBody>
          <a:bodyPr>
            <a:spAutoFit/>
          </a:bodyPr>
          <a:lstStyle/>
          <a:p>
            <a:r>
              <a:rPr lang="zh-CN" altLang="en-US" kern="100" dirty="0" smtClean="0">
                <a:latin typeface="Times New Roman" panose="02020603050405020304" pitchFamily="18" charset="0"/>
                <a:cs typeface="Times New Roman" panose="02020603050405020304" pitchFamily="18" charset="0"/>
              </a:rPr>
              <a:t>比对前应先检查渠道及超声波探头的安装</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8"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109" name="矩形 9"/>
          <p:cNvSpPr/>
          <p:nvPr/>
        </p:nvSpPr>
        <p:spPr>
          <a:xfrm>
            <a:off x="373505" y="1340768"/>
            <a:ext cx="2081019"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9  </a:t>
            </a:r>
            <a:r>
              <a:rPr lang="zh-CN" altLang="en-US" b="1" dirty="0" smtClean="0">
                <a:solidFill>
                  <a:schemeClr val="bg1"/>
                </a:solidFill>
                <a:latin typeface="微软雅黑" panose="020B0503020204020204" pitchFamily="34" charset="-122"/>
                <a:ea typeface="微软雅黑" panose="020B0503020204020204" pitchFamily="34" charset="-122"/>
              </a:rPr>
              <a:t>检修</a:t>
            </a:r>
            <a:r>
              <a:rPr lang="zh-CN" altLang="en-US" b="1" dirty="0">
                <a:solidFill>
                  <a:schemeClr val="bg1"/>
                </a:solidFill>
                <a:latin typeface="微软雅黑" panose="020B0503020204020204" pitchFamily="34" charset="-122"/>
                <a:ea typeface="微软雅黑" panose="020B0503020204020204" pitchFamily="34" charset="-122"/>
              </a:rPr>
              <a:t>和故障处理</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49110" name="矩形 3"/>
          <p:cNvSpPr/>
          <p:nvPr/>
        </p:nvSpPr>
        <p:spPr>
          <a:xfrm>
            <a:off x="467544" y="1917987"/>
            <a:ext cx="2592288" cy="4247317"/>
          </a:xfrm>
          <a:prstGeom prst="rect">
            <a:avLst/>
          </a:prstGeom>
        </p:spPr>
        <p:txBody>
          <a:bodyPr wrap="square">
            <a:spAutoFit/>
          </a:bodyPr>
          <a:lstStyle/>
          <a:p>
            <a:pPr>
              <a:lnSpc>
                <a:spcPct val="150000"/>
              </a:lnSpc>
            </a:pPr>
            <a:r>
              <a:rPr lang="zh-CN" altLang="en-US" sz="1200" dirty="0" smtClean="0"/>
              <a:t>主要修订点：</a:t>
            </a:r>
            <a:endParaRPr lang="en-US" altLang="zh-CN" sz="1200" dirty="0" smtClean="0"/>
          </a:p>
          <a:p>
            <a:pPr>
              <a:lnSpc>
                <a:spcPct val="150000"/>
              </a:lnSpc>
            </a:pPr>
            <a:r>
              <a:rPr lang="en-US" altLang="zh-CN" sz="1200" dirty="0"/>
              <a:t> </a:t>
            </a:r>
            <a:r>
              <a:rPr lang="en-US" altLang="zh-CN" sz="1200" dirty="0" smtClean="0"/>
              <a:t>      </a:t>
            </a:r>
            <a:r>
              <a:rPr lang="zh-CN" altLang="en-US" sz="1200" dirty="0" smtClean="0">
                <a:solidFill>
                  <a:srgbClr val="FF0000"/>
                </a:solidFill>
              </a:rPr>
              <a:t>仪器</a:t>
            </a:r>
            <a:r>
              <a:rPr lang="zh-CN" altLang="en-US" sz="1200" dirty="0">
                <a:solidFill>
                  <a:srgbClr val="FF0000"/>
                </a:solidFill>
              </a:rPr>
              <a:t>检修</a:t>
            </a:r>
            <a:r>
              <a:rPr lang="zh-CN" altLang="en-US" sz="1200" dirty="0"/>
              <a:t>应在当地环境主管部门</a:t>
            </a:r>
            <a:r>
              <a:rPr lang="zh-CN" altLang="en-US" sz="1200" dirty="0">
                <a:solidFill>
                  <a:srgbClr val="FF0000"/>
                </a:solidFill>
              </a:rPr>
              <a:t>备案</a:t>
            </a:r>
            <a:r>
              <a:rPr lang="zh-CN" altLang="en-US" sz="1200" dirty="0"/>
              <a:t>，保证检修的可控性</a:t>
            </a:r>
            <a:r>
              <a:rPr lang="zh-CN" altLang="en-US" sz="1200" dirty="0" smtClean="0"/>
              <a:t>；</a:t>
            </a:r>
            <a:endParaRPr lang="en-US" altLang="zh-CN" sz="1200" dirty="0" smtClean="0"/>
          </a:p>
          <a:p>
            <a:pPr>
              <a:lnSpc>
                <a:spcPct val="150000"/>
              </a:lnSpc>
            </a:pPr>
            <a:r>
              <a:rPr lang="zh-CN" altLang="en-US" sz="1200" dirty="0" smtClean="0"/>
              <a:t>       需</a:t>
            </a:r>
            <a:r>
              <a:rPr lang="zh-CN" altLang="en-US" sz="1200" dirty="0">
                <a:solidFill>
                  <a:srgbClr val="FF0000"/>
                </a:solidFill>
              </a:rPr>
              <a:t>停运、拆除、更换、重新运行</a:t>
            </a:r>
            <a:r>
              <a:rPr lang="zh-CN" altLang="en-US" sz="1200" dirty="0"/>
              <a:t>的应经责任环境保护行政主管部门</a:t>
            </a:r>
            <a:r>
              <a:rPr lang="zh-CN" altLang="en-US" sz="1200" dirty="0">
                <a:solidFill>
                  <a:srgbClr val="FF0000"/>
                </a:solidFill>
              </a:rPr>
              <a:t>批准</a:t>
            </a:r>
            <a:r>
              <a:rPr lang="zh-CN" altLang="en-US" sz="1200" dirty="0" smtClean="0">
                <a:solidFill>
                  <a:srgbClr val="FF0000"/>
                </a:solidFill>
              </a:rPr>
              <a:t>同意</a:t>
            </a:r>
            <a:r>
              <a:rPr lang="zh-CN" altLang="en-US" sz="1200" dirty="0" smtClean="0"/>
              <a:t>；</a:t>
            </a:r>
            <a:endParaRPr lang="en-US" altLang="zh-CN" sz="1200" dirty="0" smtClean="0"/>
          </a:p>
          <a:p>
            <a:pPr>
              <a:lnSpc>
                <a:spcPct val="150000"/>
              </a:lnSpc>
            </a:pPr>
            <a:r>
              <a:rPr lang="en-US" altLang="zh-CN" sz="1200" dirty="0">
                <a:solidFill>
                  <a:srgbClr val="FF0000"/>
                </a:solidFill>
              </a:rPr>
              <a:t> </a:t>
            </a:r>
            <a:r>
              <a:rPr lang="en-US" altLang="zh-CN" sz="1200" dirty="0" smtClean="0">
                <a:solidFill>
                  <a:srgbClr val="FF0000"/>
                </a:solidFill>
              </a:rPr>
              <a:t>      </a:t>
            </a:r>
            <a:r>
              <a:rPr lang="zh-CN" altLang="en-US" sz="1200" dirty="0" smtClean="0">
                <a:solidFill>
                  <a:srgbClr val="FF0000"/>
                </a:solidFill>
              </a:rPr>
              <a:t>删除</a:t>
            </a:r>
            <a:r>
              <a:rPr lang="zh-CN" altLang="en-US" sz="1200" dirty="0">
                <a:solidFill>
                  <a:srgbClr val="FF0000"/>
                </a:solidFill>
              </a:rPr>
              <a:t>了仪器故障修复的时限</a:t>
            </a:r>
            <a:r>
              <a:rPr lang="zh-CN" altLang="en-US" sz="1200" dirty="0"/>
              <a:t>，由当地环境主管部门根据实际情况自行提出，避免某些现场不可能在规定时限内完成的情况</a:t>
            </a:r>
            <a:r>
              <a:rPr lang="zh-CN" altLang="en-US" sz="1200" dirty="0" smtClean="0"/>
              <a:t>；</a:t>
            </a:r>
            <a:endParaRPr lang="en-US" altLang="zh-CN" sz="1200" dirty="0" smtClean="0"/>
          </a:p>
          <a:p>
            <a:pPr>
              <a:lnSpc>
                <a:spcPct val="150000"/>
              </a:lnSpc>
            </a:pPr>
            <a:r>
              <a:rPr lang="en-US" altLang="zh-CN" sz="1200" dirty="0"/>
              <a:t> </a:t>
            </a:r>
            <a:r>
              <a:rPr lang="en-US" altLang="zh-CN" sz="1200" dirty="0" smtClean="0"/>
              <a:t>      </a:t>
            </a:r>
            <a:r>
              <a:rPr lang="zh-CN" altLang="en-US" sz="1200" dirty="0" smtClean="0"/>
              <a:t>调整</a:t>
            </a:r>
            <a:r>
              <a:rPr lang="zh-CN" altLang="en-US" sz="1200" dirty="0"/>
              <a:t>了检修和故障期间采用</a:t>
            </a:r>
            <a:r>
              <a:rPr lang="zh-CN" altLang="en-US" sz="1200" dirty="0">
                <a:solidFill>
                  <a:srgbClr val="FF0000"/>
                </a:solidFill>
              </a:rPr>
              <a:t>人工监测的频次</a:t>
            </a:r>
            <a:r>
              <a:rPr lang="zh-CN" altLang="en-US" sz="1200" dirty="0"/>
              <a:t>，由试行版本的至少每</a:t>
            </a:r>
            <a:r>
              <a:rPr lang="en-US" altLang="zh-CN" sz="1200" dirty="0"/>
              <a:t>2</a:t>
            </a:r>
            <a:r>
              <a:rPr lang="zh-CN" altLang="en-US" sz="1200" dirty="0"/>
              <a:t>周</a:t>
            </a:r>
            <a:r>
              <a:rPr lang="en-US" altLang="zh-CN" sz="1200" dirty="0"/>
              <a:t>1</a:t>
            </a:r>
            <a:r>
              <a:rPr lang="zh-CN" altLang="en-US" sz="1200" dirty="0"/>
              <a:t>次调整到至少每</a:t>
            </a:r>
            <a:r>
              <a:rPr lang="en-US" altLang="zh-CN" sz="1200" dirty="0"/>
              <a:t>6</a:t>
            </a:r>
            <a:r>
              <a:rPr lang="zh-CN" altLang="en-US" sz="1200" dirty="0"/>
              <a:t>小时一次，贴合管理部门要求，同时可防止运维不作为的情况发生。</a:t>
            </a:r>
            <a:endParaRPr lang="zh-CN" altLang="zh-CN" sz="1200" dirty="0"/>
          </a:p>
        </p:txBody>
      </p:sp>
      <p:sp>
        <p:nvSpPr>
          <p:cNvPr id="1049111" name="文本占位符 2"/>
          <p:cNvSpPr>
            <a:spLocks noGrp="1"/>
          </p:cNvSpPr>
          <p:nvPr>
            <p:ph type="body" sz="quarter" idx="11"/>
          </p:nvPr>
        </p:nvSpPr>
        <p:spPr>
          <a:xfrm>
            <a:off x="571472" y="428607"/>
            <a:ext cx="7215238" cy="500063"/>
          </a:xfrm>
        </p:spPr>
        <p:txBody>
          <a:bodyPr/>
          <a:lstStyle/>
          <a:p>
            <a:r>
              <a:rPr dirty="0" smtClean="0"/>
              <a:t>2.</a:t>
            </a:r>
            <a:r>
              <a:rPr lang="en-US" altLang="zh-CN" dirty="0" smtClean="0"/>
              <a:t>3</a:t>
            </a:r>
            <a:r>
              <a:rPr dirty="0" smtClean="0"/>
              <a:t>  </a:t>
            </a:r>
            <a:r>
              <a:rPr lang="zh-CN" altLang="en-US" dirty="0" smtClean="0"/>
              <a:t>主要修订</a:t>
            </a:r>
            <a:r>
              <a:rPr lang="zh-CN" altLang="en-US" dirty="0" smtClean="0"/>
              <a:t>点</a:t>
            </a:r>
            <a:endParaRPr lang="zh-CN" altLang="en-US" dirty="0"/>
          </a:p>
        </p:txBody>
      </p:sp>
      <p:sp>
        <p:nvSpPr>
          <p:cNvPr id="1049112" name="矩形 6"/>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pic>
        <p:nvPicPr>
          <p:cNvPr id="8193" name="Picture 1" descr="C:\Users\Lenovo\AppData\Roaming\Tencent\Users\289303255\QQ\WinTemp\RichOle\50Z5MRRM)4{T~BCG~L~V619.png"/>
          <p:cNvPicPr>
            <a:picLocks noChangeAspect="1" noChangeArrowheads="1"/>
          </p:cNvPicPr>
          <p:nvPr/>
        </p:nvPicPr>
        <p:blipFill>
          <a:blip r:embed="rId1"/>
          <a:srcRect/>
          <a:stretch>
            <a:fillRect/>
          </a:stretch>
        </p:blipFill>
        <p:spPr bwMode="auto">
          <a:xfrm>
            <a:off x="3000364" y="1571612"/>
            <a:ext cx="5929322" cy="4168005"/>
          </a:xfrm>
          <a:prstGeom prst="rect">
            <a:avLst/>
          </a:prstGeom>
          <a:noFill/>
        </p:spPr>
      </p:pic>
    </p:spTree>
  </p:cSld>
  <p:clrMapOvr>
    <a:masterClrMapping/>
  </p:clrMapOvr>
  <p:transition spd="slow" advTm="1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667" name="文本占位符 4"/>
          <p:cNvSpPr>
            <a:spLocks noGrp="1"/>
          </p:cNvSpPr>
          <p:nvPr>
            <p:ph type="body" sz="quarter" idx="11"/>
          </p:nvPr>
        </p:nvSpPr>
        <p:spPr>
          <a:xfrm>
            <a:off x="500034" y="785794"/>
            <a:ext cx="6715172" cy="928694"/>
          </a:xfrm>
        </p:spPr>
        <p:txBody>
          <a:bodyPr/>
          <a:lstStyle/>
          <a:p>
            <a:pPr lvl="0"/>
            <a:r>
              <a:rPr lang="zh-CN" altLang="en-US" dirty="0" smtClean="0"/>
              <a:t>第一章    </a:t>
            </a:r>
            <a:r>
              <a:rPr lang="zh-CN" altLang="en-US" sz="2000" dirty="0" smtClean="0"/>
              <a:t>标准</a:t>
            </a:r>
            <a:r>
              <a:rPr lang="zh-CN" altLang="en-US" sz="2000" dirty="0"/>
              <a:t>修订的任务来源和必要性</a:t>
            </a:r>
            <a:endParaRPr dirty="0" smtClean="0"/>
          </a:p>
          <a:p>
            <a:pPr lvl="0"/>
            <a:r>
              <a:rPr dirty="0" smtClean="0"/>
              <a:t>Part 1.</a:t>
            </a:r>
            <a:endParaRPr dirty="0"/>
          </a:p>
        </p:txBody>
      </p:sp>
      <p:grpSp>
        <p:nvGrpSpPr>
          <p:cNvPr id="61" name="组合 5"/>
          <p:cNvGrpSpPr/>
          <p:nvPr/>
        </p:nvGrpSpPr>
        <p:grpSpPr>
          <a:xfrm>
            <a:off x="357159" y="1714488"/>
            <a:ext cx="2428892" cy="1905831"/>
            <a:chOff x="-27211" y="2542952"/>
            <a:chExt cx="4157663" cy="3262312"/>
          </a:xfrm>
        </p:grpSpPr>
        <p:grpSp>
          <p:nvGrpSpPr>
            <p:cNvPr id="62" name="Group 23"/>
            <p:cNvGrpSpPr/>
            <p:nvPr/>
          </p:nvGrpSpPr>
          <p:grpSpPr bwMode="auto">
            <a:xfrm>
              <a:off x="-27211" y="4343177"/>
              <a:ext cx="636588" cy="454025"/>
              <a:chOff x="930" y="2254"/>
              <a:chExt cx="401" cy="286"/>
            </a:xfrm>
          </p:grpSpPr>
          <p:sp>
            <p:nvSpPr>
              <p:cNvPr id="1048668" name="AutoShape 24"/>
              <p:cNvSpPr>
                <a:spLocks noChangeArrowheads="1"/>
              </p:cNvSpPr>
              <p:nvPr/>
            </p:nvSpPr>
            <p:spPr bwMode="auto">
              <a:xfrm>
                <a:off x="1104" y="2344"/>
                <a:ext cx="227" cy="196"/>
              </a:xfrm>
              <a:prstGeom prst="hexagon">
                <a:avLst>
                  <a:gd name="adj" fmla="val 28954"/>
                  <a:gd name="vf" fmla="val 115470"/>
                </a:avLst>
              </a:prstGeom>
              <a:solidFill>
                <a:srgbClr val="9900CC">
                  <a:alpha val="38823"/>
                </a:srgbClr>
              </a:solidFill>
              <a:ln w="9525">
                <a:solidFill>
                  <a:schemeClr val="bg1"/>
                </a:solidFill>
                <a:miter lim="800000"/>
              </a:ln>
              <a:effectLst/>
            </p:spPr>
            <p:txBody>
              <a:bodyPr wrap="none" anchor="ctr"/>
              <a:lstStyle/>
              <a:p>
                <a:endParaRPr lang="zh-CN" altLang="en-US"/>
              </a:p>
            </p:txBody>
          </p:sp>
          <p:sp>
            <p:nvSpPr>
              <p:cNvPr id="1048669" name="AutoShape 25"/>
              <p:cNvSpPr>
                <a:spLocks noChangeArrowheads="1"/>
              </p:cNvSpPr>
              <p:nvPr/>
            </p:nvSpPr>
            <p:spPr bwMode="auto">
              <a:xfrm>
                <a:off x="930" y="2254"/>
                <a:ext cx="227" cy="196"/>
              </a:xfrm>
              <a:prstGeom prst="hexagon">
                <a:avLst>
                  <a:gd name="adj" fmla="val 28954"/>
                  <a:gd name="vf" fmla="val 115470"/>
                </a:avLst>
              </a:prstGeom>
              <a:solidFill>
                <a:srgbClr val="9900CC">
                  <a:alpha val="16862"/>
                </a:srgbClr>
              </a:solidFill>
              <a:ln w="9525">
                <a:solidFill>
                  <a:schemeClr val="bg1"/>
                </a:solidFill>
                <a:miter lim="800000"/>
              </a:ln>
              <a:effectLst/>
            </p:spPr>
            <p:txBody>
              <a:bodyPr wrap="none" anchor="ctr"/>
              <a:lstStyle/>
              <a:p>
                <a:endParaRPr lang="zh-CN" altLang="en-US"/>
              </a:p>
            </p:txBody>
          </p:sp>
        </p:grpSp>
        <p:sp>
          <p:nvSpPr>
            <p:cNvPr id="1048670" name="AutoShape 26"/>
            <p:cNvSpPr>
              <a:spLocks noChangeArrowheads="1"/>
            </p:cNvSpPr>
            <p:nvPr/>
          </p:nvSpPr>
          <p:spPr bwMode="auto">
            <a:xfrm>
              <a:off x="2492152" y="5494114"/>
              <a:ext cx="360362" cy="311150"/>
            </a:xfrm>
            <a:prstGeom prst="hexagon">
              <a:avLst>
                <a:gd name="adj" fmla="val 28954"/>
                <a:gd name="vf" fmla="val 115470"/>
              </a:avLst>
            </a:prstGeom>
            <a:solidFill>
              <a:srgbClr val="FF9900">
                <a:alpha val="14117"/>
              </a:srgbClr>
            </a:solidFill>
            <a:ln w="9525">
              <a:solidFill>
                <a:schemeClr val="bg1"/>
              </a:solidFill>
              <a:miter lim="800000"/>
            </a:ln>
            <a:effectLst/>
          </p:spPr>
          <p:txBody>
            <a:bodyPr wrap="none" anchor="ctr"/>
            <a:lstStyle/>
            <a:p>
              <a:endParaRPr lang="zh-CN" altLang="en-US"/>
            </a:p>
          </p:txBody>
        </p:sp>
        <p:grpSp>
          <p:nvGrpSpPr>
            <p:cNvPr id="63" name="Group 27"/>
            <p:cNvGrpSpPr/>
            <p:nvPr/>
          </p:nvGrpSpPr>
          <p:grpSpPr bwMode="auto">
            <a:xfrm>
              <a:off x="476025" y="2542959"/>
              <a:ext cx="3654430" cy="2887664"/>
              <a:chOff x="1701" y="938"/>
              <a:chExt cx="2302" cy="1819"/>
            </a:xfrm>
          </p:grpSpPr>
          <p:sp>
            <p:nvSpPr>
              <p:cNvPr id="1048671" name="AutoShape 28"/>
              <p:cNvSpPr>
                <a:spLocks noChangeArrowheads="1"/>
              </p:cNvSpPr>
              <p:nvPr/>
            </p:nvSpPr>
            <p:spPr bwMode="auto">
              <a:xfrm>
                <a:off x="2904" y="1157"/>
                <a:ext cx="227" cy="196"/>
              </a:xfrm>
              <a:prstGeom prst="hexagon">
                <a:avLst>
                  <a:gd name="adj" fmla="val 28954"/>
                  <a:gd name="vf" fmla="val 115470"/>
                </a:avLst>
              </a:prstGeom>
              <a:solidFill>
                <a:srgbClr val="0066FF">
                  <a:alpha val="16078"/>
                </a:srgbClr>
              </a:solidFill>
              <a:ln w="9525">
                <a:solidFill>
                  <a:schemeClr val="bg1"/>
                </a:solidFill>
                <a:miter lim="800000"/>
              </a:ln>
              <a:effectLst/>
            </p:spPr>
            <p:txBody>
              <a:bodyPr wrap="none" anchor="ctr"/>
              <a:lstStyle/>
              <a:p>
                <a:endParaRPr lang="zh-CN" altLang="en-US"/>
              </a:p>
            </p:txBody>
          </p:sp>
          <p:grpSp>
            <p:nvGrpSpPr>
              <p:cNvPr id="64" name="Group 29"/>
              <p:cNvGrpSpPr/>
              <p:nvPr/>
            </p:nvGrpSpPr>
            <p:grpSpPr bwMode="auto">
              <a:xfrm>
                <a:off x="1701" y="938"/>
                <a:ext cx="2302" cy="1819"/>
                <a:chOff x="1701" y="938"/>
                <a:chExt cx="2302" cy="1819"/>
              </a:xfrm>
            </p:grpSpPr>
            <p:grpSp>
              <p:nvGrpSpPr>
                <p:cNvPr id="65" name="Group 30"/>
                <p:cNvGrpSpPr/>
                <p:nvPr/>
              </p:nvGrpSpPr>
              <p:grpSpPr bwMode="auto">
                <a:xfrm>
                  <a:off x="1701" y="938"/>
                  <a:ext cx="2302" cy="1819"/>
                  <a:chOff x="1701" y="938"/>
                  <a:chExt cx="2302" cy="1819"/>
                </a:xfrm>
              </p:grpSpPr>
              <p:grpSp>
                <p:nvGrpSpPr>
                  <p:cNvPr id="66" name="Group 31"/>
                  <p:cNvGrpSpPr/>
                  <p:nvPr/>
                </p:nvGrpSpPr>
                <p:grpSpPr bwMode="auto">
                  <a:xfrm>
                    <a:off x="1701" y="938"/>
                    <a:ext cx="2302" cy="1819"/>
                    <a:chOff x="1701" y="938"/>
                    <a:chExt cx="2302" cy="1819"/>
                  </a:xfrm>
                </p:grpSpPr>
                <p:sp>
                  <p:nvSpPr>
                    <p:cNvPr id="1048672" name="AutoShape 32"/>
                    <p:cNvSpPr>
                      <a:spLocks noChangeArrowheads="1"/>
                    </p:cNvSpPr>
                    <p:nvPr/>
                  </p:nvSpPr>
                  <p:spPr bwMode="auto">
                    <a:xfrm>
                      <a:off x="2046" y="1478"/>
                      <a:ext cx="227" cy="196"/>
                    </a:xfrm>
                    <a:prstGeom prst="hexagon">
                      <a:avLst>
                        <a:gd name="adj" fmla="val 28954"/>
                        <a:gd name="vf" fmla="val 115470"/>
                      </a:avLst>
                    </a:prstGeom>
                    <a:solidFill>
                      <a:srgbClr val="00CC66">
                        <a:alpha val="32156"/>
                      </a:srgbClr>
                    </a:solidFill>
                    <a:ln w="9525">
                      <a:solidFill>
                        <a:schemeClr val="bg1"/>
                      </a:solidFill>
                      <a:miter lim="800000"/>
                    </a:ln>
                    <a:effectLst/>
                  </p:spPr>
                  <p:txBody>
                    <a:bodyPr wrap="none" anchor="ctr"/>
                    <a:lstStyle/>
                    <a:p>
                      <a:endParaRPr lang="zh-CN" altLang="en-US"/>
                    </a:p>
                  </p:txBody>
                </p:sp>
                <p:grpSp>
                  <p:nvGrpSpPr>
                    <p:cNvPr id="67" name="Group 33"/>
                    <p:cNvGrpSpPr/>
                    <p:nvPr/>
                  </p:nvGrpSpPr>
                  <p:grpSpPr bwMode="auto">
                    <a:xfrm>
                      <a:off x="1701" y="938"/>
                      <a:ext cx="2302" cy="1819"/>
                      <a:chOff x="1704" y="931"/>
                      <a:chExt cx="2302" cy="1819"/>
                    </a:xfrm>
                  </p:grpSpPr>
                  <p:grpSp>
                    <p:nvGrpSpPr>
                      <p:cNvPr id="68" name="Group 34"/>
                      <p:cNvGrpSpPr/>
                      <p:nvPr/>
                    </p:nvGrpSpPr>
                    <p:grpSpPr bwMode="auto">
                      <a:xfrm>
                        <a:off x="1704" y="931"/>
                        <a:ext cx="2302" cy="1819"/>
                        <a:chOff x="1704" y="931"/>
                        <a:chExt cx="2302" cy="1819"/>
                      </a:xfrm>
                    </p:grpSpPr>
                    <p:sp>
                      <p:nvSpPr>
                        <p:cNvPr id="1048673" name="AutoShape 35"/>
                        <p:cNvSpPr>
                          <a:spLocks noChangeArrowheads="1"/>
                        </p:cNvSpPr>
                        <p:nvPr/>
                      </p:nvSpPr>
                      <p:spPr bwMode="auto">
                        <a:xfrm>
                          <a:off x="2744" y="1664"/>
                          <a:ext cx="227" cy="196"/>
                        </a:xfrm>
                        <a:prstGeom prst="hexagon">
                          <a:avLst>
                            <a:gd name="adj" fmla="val 28954"/>
                            <a:gd name="vf" fmla="val 115470"/>
                          </a:avLst>
                        </a:prstGeom>
                        <a:solidFill>
                          <a:srgbClr val="0066FF"/>
                        </a:solidFill>
                        <a:ln w="9525">
                          <a:solidFill>
                            <a:schemeClr val="bg1"/>
                          </a:solidFill>
                          <a:miter lim="800000"/>
                        </a:ln>
                        <a:effectLst/>
                      </p:spPr>
                      <p:txBody>
                        <a:bodyPr wrap="none" anchor="ctr"/>
                        <a:lstStyle/>
                        <a:p>
                          <a:endParaRPr lang="zh-CN" altLang="en-US"/>
                        </a:p>
                      </p:txBody>
                    </p:sp>
                    <p:sp>
                      <p:nvSpPr>
                        <p:cNvPr id="1048674" name="AutoShape 36"/>
                        <p:cNvSpPr>
                          <a:spLocks noChangeArrowheads="1"/>
                        </p:cNvSpPr>
                        <p:nvPr/>
                      </p:nvSpPr>
                      <p:spPr bwMode="auto">
                        <a:xfrm>
                          <a:off x="2759" y="2056"/>
                          <a:ext cx="227" cy="196"/>
                        </a:xfrm>
                        <a:prstGeom prst="hexagon">
                          <a:avLst>
                            <a:gd name="adj" fmla="val 28954"/>
                            <a:gd name="vf" fmla="val 115470"/>
                          </a:avLst>
                        </a:prstGeom>
                        <a:solidFill>
                          <a:srgbClr val="FF9900">
                            <a:alpha val="76862"/>
                          </a:srgbClr>
                        </a:solidFill>
                        <a:ln w="9525">
                          <a:solidFill>
                            <a:schemeClr val="bg1"/>
                          </a:solidFill>
                          <a:miter lim="800000"/>
                        </a:ln>
                        <a:effectLst/>
                      </p:spPr>
                      <p:txBody>
                        <a:bodyPr wrap="none" anchor="ctr"/>
                        <a:lstStyle/>
                        <a:p>
                          <a:endParaRPr lang="zh-CN" altLang="en-US"/>
                        </a:p>
                      </p:txBody>
                    </p:sp>
                    <p:sp>
                      <p:nvSpPr>
                        <p:cNvPr id="1048675" name="AutoShape 37"/>
                        <p:cNvSpPr>
                          <a:spLocks noChangeArrowheads="1"/>
                        </p:cNvSpPr>
                        <p:nvPr/>
                      </p:nvSpPr>
                      <p:spPr bwMode="auto">
                        <a:xfrm>
                          <a:off x="2411" y="2074"/>
                          <a:ext cx="227" cy="196"/>
                        </a:xfrm>
                        <a:prstGeom prst="hexagon">
                          <a:avLst>
                            <a:gd name="adj" fmla="val 28954"/>
                            <a:gd name="vf" fmla="val 115470"/>
                          </a:avLst>
                        </a:prstGeom>
                        <a:solidFill>
                          <a:srgbClr val="9900CC">
                            <a:alpha val="70195"/>
                          </a:srgbClr>
                        </a:solidFill>
                        <a:ln w="9525">
                          <a:solidFill>
                            <a:schemeClr val="bg1"/>
                          </a:solidFill>
                          <a:miter lim="800000"/>
                        </a:ln>
                        <a:effectLst/>
                      </p:spPr>
                      <p:txBody>
                        <a:bodyPr wrap="none" anchor="ctr"/>
                        <a:lstStyle/>
                        <a:p>
                          <a:endParaRPr lang="zh-CN" altLang="en-US"/>
                        </a:p>
                      </p:txBody>
                    </p:sp>
                    <p:grpSp>
                      <p:nvGrpSpPr>
                        <p:cNvPr id="69" name="Group 38"/>
                        <p:cNvGrpSpPr/>
                        <p:nvPr/>
                      </p:nvGrpSpPr>
                      <p:grpSpPr bwMode="auto">
                        <a:xfrm>
                          <a:off x="1704" y="931"/>
                          <a:ext cx="2302" cy="1819"/>
                          <a:chOff x="1704" y="931"/>
                          <a:chExt cx="2302" cy="1819"/>
                        </a:xfrm>
                      </p:grpSpPr>
                      <p:sp>
                        <p:nvSpPr>
                          <p:cNvPr id="1048676" name="AutoShape 39"/>
                          <p:cNvSpPr>
                            <a:spLocks noChangeArrowheads="1"/>
                          </p:cNvSpPr>
                          <p:nvPr/>
                        </p:nvSpPr>
                        <p:spPr bwMode="auto">
                          <a:xfrm>
                            <a:off x="2567" y="1571"/>
                            <a:ext cx="227" cy="196"/>
                          </a:xfrm>
                          <a:prstGeom prst="hexagon">
                            <a:avLst>
                              <a:gd name="adj" fmla="val 28954"/>
                              <a:gd name="vf" fmla="val 115470"/>
                            </a:avLst>
                          </a:prstGeom>
                          <a:solidFill>
                            <a:srgbClr val="00CC66"/>
                          </a:solidFill>
                          <a:ln w="9525">
                            <a:solidFill>
                              <a:schemeClr val="bg1"/>
                            </a:solidFill>
                            <a:miter lim="800000"/>
                          </a:ln>
                          <a:effectLst/>
                        </p:spPr>
                        <p:txBody>
                          <a:bodyPr wrap="none" anchor="ctr"/>
                          <a:lstStyle/>
                          <a:p>
                            <a:endParaRPr lang="zh-CN" altLang="en-US"/>
                          </a:p>
                        </p:txBody>
                      </p:sp>
                      <p:sp>
                        <p:nvSpPr>
                          <p:cNvPr id="1048677" name="AutoShape 40"/>
                          <p:cNvSpPr>
                            <a:spLocks noChangeArrowheads="1"/>
                          </p:cNvSpPr>
                          <p:nvPr/>
                        </p:nvSpPr>
                        <p:spPr bwMode="auto">
                          <a:xfrm>
                            <a:off x="2570" y="1373"/>
                            <a:ext cx="227" cy="196"/>
                          </a:xfrm>
                          <a:prstGeom prst="hexagon">
                            <a:avLst>
                              <a:gd name="adj" fmla="val 28954"/>
                              <a:gd name="vf" fmla="val 115470"/>
                            </a:avLst>
                          </a:prstGeom>
                          <a:solidFill>
                            <a:srgbClr val="00CC66">
                              <a:alpha val="74117"/>
                            </a:srgbClr>
                          </a:solidFill>
                          <a:ln w="9525">
                            <a:solidFill>
                              <a:schemeClr val="bg1"/>
                            </a:solidFill>
                            <a:miter lim="800000"/>
                          </a:ln>
                          <a:effectLst/>
                        </p:spPr>
                        <p:txBody>
                          <a:bodyPr wrap="none" anchor="ctr"/>
                          <a:lstStyle/>
                          <a:p>
                            <a:endParaRPr lang="zh-CN" altLang="en-US"/>
                          </a:p>
                        </p:txBody>
                      </p:sp>
                      <p:sp>
                        <p:nvSpPr>
                          <p:cNvPr id="1048678" name="AutoShape 41"/>
                          <p:cNvSpPr>
                            <a:spLocks noChangeArrowheads="1"/>
                          </p:cNvSpPr>
                          <p:nvPr/>
                        </p:nvSpPr>
                        <p:spPr bwMode="auto">
                          <a:xfrm>
                            <a:off x="2396" y="1269"/>
                            <a:ext cx="227" cy="196"/>
                          </a:xfrm>
                          <a:prstGeom prst="hexagon">
                            <a:avLst>
                              <a:gd name="adj" fmla="val 28954"/>
                              <a:gd name="vf" fmla="val 115470"/>
                            </a:avLst>
                          </a:prstGeom>
                          <a:solidFill>
                            <a:srgbClr val="00CC66">
                              <a:alpha val="45097"/>
                            </a:srgbClr>
                          </a:solidFill>
                          <a:ln w="9525">
                            <a:solidFill>
                              <a:schemeClr val="bg1"/>
                            </a:solidFill>
                            <a:miter lim="800000"/>
                          </a:ln>
                          <a:effectLst/>
                        </p:spPr>
                        <p:txBody>
                          <a:bodyPr wrap="none" anchor="ctr"/>
                          <a:lstStyle/>
                          <a:p>
                            <a:endParaRPr lang="zh-CN" altLang="en-US"/>
                          </a:p>
                        </p:txBody>
                      </p:sp>
                      <p:sp>
                        <p:nvSpPr>
                          <p:cNvPr id="1048679" name="AutoShape 42"/>
                          <p:cNvSpPr>
                            <a:spLocks noChangeArrowheads="1"/>
                          </p:cNvSpPr>
                          <p:nvPr/>
                        </p:nvSpPr>
                        <p:spPr bwMode="auto">
                          <a:xfrm>
                            <a:off x="2587" y="2162"/>
                            <a:ext cx="227" cy="196"/>
                          </a:xfrm>
                          <a:prstGeom prst="hexagon">
                            <a:avLst>
                              <a:gd name="adj" fmla="val 28954"/>
                              <a:gd name="vf" fmla="val 115470"/>
                            </a:avLst>
                          </a:prstGeom>
                          <a:solidFill>
                            <a:srgbClr val="9900CC">
                              <a:alpha val="61176"/>
                            </a:srgbClr>
                          </a:solidFill>
                          <a:ln w="9525">
                            <a:solidFill>
                              <a:schemeClr val="bg1"/>
                            </a:solidFill>
                            <a:miter lim="800000"/>
                          </a:ln>
                          <a:effectLst/>
                        </p:spPr>
                        <p:txBody>
                          <a:bodyPr wrap="none" anchor="ctr"/>
                          <a:lstStyle/>
                          <a:p>
                            <a:endParaRPr lang="zh-CN" altLang="en-US"/>
                          </a:p>
                        </p:txBody>
                      </p:sp>
                      <p:sp>
                        <p:nvSpPr>
                          <p:cNvPr id="1048680" name="AutoShape 43"/>
                          <p:cNvSpPr>
                            <a:spLocks noChangeArrowheads="1"/>
                          </p:cNvSpPr>
                          <p:nvPr/>
                        </p:nvSpPr>
                        <p:spPr bwMode="auto">
                          <a:xfrm>
                            <a:off x="2401" y="1474"/>
                            <a:ext cx="227" cy="196"/>
                          </a:xfrm>
                          <a:prstGeom prst="hexagon">
                            <a:avLst>
                              <a:gd name="adj" fmla="val 28954"/>
                              <a:gd name="vf" fmla="val 115470"/>
                            </a:avLst>
                          </a:prstGeom>
                          <a:solidFill>
                            <a:srgbClr val="00CC66">
                              <a:alpha val="79999"/>
                            </a:srgbClr>
                          </a:solidFill>
                          <a:ln w="9525">
                            <a:solidFill>
                              <a:schemeClr val="bg1"/>
                            </a:solidFill>
                            <a:miter lim="800000"/>
                          </a:ln>
                          <a:effectLst/>
                        </p:spPr>
                        <p:txBody>
                          <a:bodyPr wrap="none" anchor="ctr"/>
                          <a:lstStyle/>
                          <a:p>
                            <a:endParaRPr lang="zh-CN" altLang="en-US"/>
                          </a:p>
                        </p:txBody>
                      </p:sp>
                      <p:sp>
                        <p:nvSpPr>
                          <p:cNvPr id="1048681" name="AutoShape 44"/>
                          <p:cNvSpPr>
                            <a:spLocks noChangeArrowheads="1"/>
                          </p:cNvSpPr>
                          <p:nvPr/>
                        </p:nvSpPr>
                        <p:spPr bwMode="auto">
                          <a:xfrm>
                            <a:off x="2925" y="1755"/>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682" name="AutoShape 45"/>
                          <p:cNvSpPr>
                            <a:spLocks noChangeArrowheads="1"/>
                          </p:cNvSpPr>
                          <p:nvPr/>
                        </p:nvSpPr>
                        <p:spPr bwMode="auto">
                          <a:xfrm>
                            <a:off x="3110" y="2250"/>
                            <a:ext cx="227" cy="196"/>
                          </a:xfrm>
                          <a:prstGeom prst="hexagon">
                            <a:avLst>
                              <a:gd name="adj" fmla="val 28954"/>
                              <a:gd name="vf" fmla="val 115470"/>
                            </a:avLst>
                          </a:prstGeom>
                          <a:solidFill>
                            <a:srgbClr val="FF9900">
                              <a:alpha val="41176"/>
                            </a:srgbClr>
                          </a:solidFill>
                          <a:ln w="9525">
                            <a:solidFill>
                              <a:schemeClr val="bg1"/>
                            </a:solidFill>
                            <a:miter lim="800000"/>
                          </a:ln>
                          <a:effectLst/>
                        </p:spPr>
                        <p:txBody>
                          <a:bodyPr wrap="none" anchor="ctr"/>
                          <a:lstStyle/>
                          <a:p>
                            <a:endParaRPr lang="zh-CN" altLang="en-US"/>
                          </a:p>
                        </p:txBody>
                      </p:sp>
                      <p:sp>
                        <p:nvSpPr>
                          <p:cNvPr id="1048683" name="AutoShape 46"/>
                          <p:cNvSpPr>
                            <a:spLocks noChangeArrowheads="1"/>
                          </p:cNvSpPr>
                          <p:nvPr/>
                        </p:nvSpPr>
                        <p:spPr bwMode="auto">
                          <a:xfrm>
                            <a:off x="2903" y="1355"/>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684" name="AutoShape 47"/>
                          <p:cNvSpPr>
                            <a:spLocks noChangeArrowheads="1"/>
                          </p:cNvSpPr>
                          <p:nvPr/>
                        </p:nvSpPr>
                        <p:spPr bwMode="auto">
                          <a:xfrm>
                            <a:off x="3077" y="1256"/>
                            <a:ext cx="227" cy="196"/>
                          </a:xfrm>
                          <a:prstGeom prst="hexagon">
                            <a:avLst>
                              <a:gd name="adj" fmla="val 28954"/>
                              <a:gd name="vf" fmla="val 115470"/>
                            </a:avLst>
                          </a:prstGeom>
                          <a:solidFill>
                            <a:srgbClr val="0066FF">
                              <a:alpha val="32941"/>
                            </a:srgbClr>
                          </a:solidFill>
                          <a:ln w="9525">
                            <a:solidFill>
                              <a:schemeClr val="bg1"/>
                            </a:solidFill>
                            <a:miter lim="800000"/>
                          </a:ln>
                          <a:effectLst/>
                        </p:spPr>
                        <p:txBody>
                          <a:bodyPr wrap="none" anchor="ctr"/>
                          <a:lstStyle/>
                          <a:p>
                            <a:endParaRPr lang="zh-CN" altLang="en-US"/>
                          </a:p>
                        </p:txBody>
                      </p:sp>
                      <p:sp>
                        <p:nvSpPr>
                          <p:cNvPr id="1048685" name="AutoShape 48"/>
                          <p:cNvSpPr>
                            <a:spLocks noChangeArrowheads="1"/>
                          </p:cNvSpPr>
                          <p:nvPr/>
                        </p:nvSpPr>
                        <p:spPr bwMode="auto">
                          <a:xfrm>
                            <a:off x="2229" y="1778"/>
                            <a:ext cx="227" cy="196"/>
                          </a:xfrm>
                          <a:prstGeom prst="hexagon">
                            <a:avLst>
                              <a:gd name="adj" fmla="val 28954"/>
                              <a:gd name="vf" fmla="val 115470"/>
                            </a:avLst>
                          </a:prstGeom>
                          <a:solidFill>
                            <a:srgbClr val="FF0066">
                              <a:alpha val="56078"/>
                            </a:srgbClr>
                          </a:solidFill>
                          <a:ln w="9525">
                            <a:solidFill>
                              <a:schemeClr val="bg1"/>
                            </a:solidFill>
                            <a:miter lim="800000"/>
                          </a:ln>
                          <a:effectLst/>
                        </p:spPr>
                        <p:txBody>
                          <a:bodyPr wrap="none" anchor="ctr"/>
                          <a:lstStyle/>
                          <a:p>
                            <a:endParaRPr lang="zh-CN" altLang="en-US"/>
                          </a:p>
                        </p:txBody>
                      </p:sp>
                      <p:sp>
                        <p:nvSpPr>
                          <p:cNvPr id="1048686" name="AutoShape 49"/>
                          <p:cNvSpPr>
                            <a:spLocks noChangeArrowheads="1"/>
                          </p:cNvSpPr>
                          <p:nvPr/>
                        </p:nvSpPr>
                        <p:spPr bwMode="auto">
                          <a:xfrm>
                            <a:off x="2406" y="1872"/>
                            <a:ext cx="227" cy="196"/>
                          </a:xfrm>
                          <a:prstGeom prst="hexagon">
                            <a:avLst>
                              <a:gd name="adj" fmla="val 28954"/>
                              <a:gd name="vf" fmla="val 115470"/>
                            </a:avLst>
                          </a:prstGeom>
                          <a:solidFill>
                            <a:srgbClr val="FF0066">
                              <a:alpha val="79999"/>
                            </a:srgbClr>
                          </a:solidFill>
                          <a:ln w="9525">
                            <a:solidFill>
                              <a:schemeClr val="bg1"/>
                            </a:solidFill>
                            <a:miter lim="800000"/>
                          </a:ln>
                          <a:effectLst/>
                        </p:spPr>
                        <p:txBody>
                          <a:bodyPr wrap="none" anchor="ctr"/>
                          <a:lstStyle/>
                          <a:p>
                            <a:endParaRPr lang="zh-CN" altLang="en-US"/>
                          </a:p>
                        </p:txBody>
                      </p:sp>
                      <p:sp>
                        <p:nvSpPr>
                          <p:cNvPr id="1048687" name="AutoShape 50"/>
                          <p:cNvSpPr>
                            <a:spLocks noChangeArrowheads="1"/>
                          </p:cNvSpPr>
                          <p:nvPr/>
                        </p:nvSpPr>
                        <p:spPr bwMode="auto">
                          <a:xfrm>
                            <a:off x="2057" y="1879"/>
                            <a:ext cx="227" cy="196"/>
                          </a:xfrm>
                          <a:prstGeom prst="hexagon">
                            <a:avLst>
                              <a:gd name="adj" fmla="val 28954"/>
                              <a:gd name="vf" fmla="val 115470"/>
                            </a:avLst>
                          </a:prstGeom>
                          <a:solidFill>
                            <a:srgbClr val="FF0066">
                              <a:alpha val="45882"/>
                            </a:srgbClr>
                          </a:solidFill>
                          <a:ln w="9525">
                            <a:solidFill>
                              <a:schemeClr val="bg1"/>
                            </a:solidFill>
                            <a:miter lim="800000"/>
                          </a:ln>
                          <a:effectLst/>
                        </p:spPr>
                        <p:txBody>
                          <a:bodyPr wrap="none" anchor="ctr"/>
                          <a:lstStyle/>
                          <a:p>
                            <a:endParaRPr lang="zh-CN" altLang="en-US"/>
                          </a:p>
                        </p:txBody>
                      </p:sp>
                      <p:sp>
                        <p:nvSpPr>
                          <p:cNvPr id="1048688" name="AutoShape 51"/>
                          <p:cNvSpPr>
                            <a:spLocks noChangeArrowheads="1"/>
                          </p:cNvSpPr>
                          <p:nvPr/>
                        </p:nvSpPr>
                        <p:spPr bwMode="auto">
                          <a:xfrm>
                            <a:off x="2928" y="1953"/>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689" name="AutoShape 52"/>
                          <p:cNvSpPr>
                            <a:spLocks noChangeArrowheads="1"/>
                          </p:cNvSpPr>
                          <p:nvPr/>
                        </p:nvSpPr>
                        <p:spPr bwMode="auto">
                          <a:xfrm>
                            <a:off x="3270" y="1748"/>
                            <a:ext cx="227" cy="196"/>
                          </a:xfrm>
                          <a:prstGeom prst="hexagon">
                            <a:avLst>
                              <a:gd name="adj" fmla="val 28954"/>
                              <a:gd name="vf" fmla="val 115470"/>
                            </a:avLst>
                          </a:prstGeom>
                          <a:solidFill>
                            <a:srgbClr val="AAE600">
                              <a:alpha val="56078"/>
                            </a:srgbClr>
                          </a:solidFill>
                          <a:ln w="9525">
                            <a:solidFill>
                              <a:schemeClr val="bg1"/>
                            </a:solidFill>
                            <a:miter lim="800000"/>
                          </a:ln>
                          <a:effectLst/>
                        </p:spPr>
                        <p:txBody>
                          <a:bodyPr wrap="none" anchor="ctr"/>
                          <a:lstStyle/>
                          <a:p>
                            <a:endParaRPr lang="zh-CN" altLang="en-US"/>
                          </a:p>
                        </p:txBody>
                      </p:sp>
                      <p:sp>
                        <p:nvSpPr>
                          <p:cNvPr id="1048690" name="AutoShape 53"/>
                          <p:cNvSpPr>
                            <a:spLocks noChangeArrowheads="1"/>
                          </p:cNvSpPr>
                          <p:nvPr/>
                        </p:nvSpPr>
                        <p:spPr bwMode="auto">
                          <a:xfrm>
                            <a:off x="3253" y="1151"/>
                            <a:ext cx="227" cy="196"/>
                          </a:xfrm>
                          <a:prstGeom prst="hexagon">
                            <a:avLst>
                              <a:gd name="adj" fmla="val 28954"/>
                              <a:gd name="vf" fmla="val 115470"/>
                            </a:avLst>
                          </a:prstGeom>
                          <a:solidFill>
                            <a:srgbClr val="0066FF">
                              <a:alpha val="12941"/>
                            </a:srgbClr>
                          </a:solidFill>
                          <a:ln w="9525">
                            <a:solidFill>
                              <a:schemeClr val="bg1"/>
                            </a:solidFill>
                            <a:miter lim="800000"/>
                          </a:ln>
                          <a:effectLst/>
                        </p:spPr>
                        <p:txBody>
                          <a:bodyPr wrap="none" anchor="ctr"/>
                          <a:lstStyle/>
                          <a:p>
                            <a:endParaRPr lang="zh-CN" altLang="en-US"/>
                          </a:p>
                        </p:txBody>
                      </p:sp>
                      <p:sp>
                        <p:nvSpPr>
                          <p:cNvPr id="1048691" name="AutoShape 54"/>
                          <p:cNvSpPr>
                            <a:spLocks noChangeArrowheads="1"/>
                          </p:cNvSpPr>
                          <p:nvPr/>
                        </p:nvSpPr>
                        <p:spPr bwMode="auto">
                          <a:xfrm>
                            <a:off x="2583" y="1967"/>
                            <a:ext cx="227" cy="196"/>
                          </a:xfrm>
                          <a:prstGeom prst="hexagon">
                            <a:avLst>
                              <a:gd name="adj" fmla="val 28954"/>
                              <a:gd name="vf" fmla="val 115470"/>
                            </a:avLst>
                          </a:prstGeom>
                          <a:solidFill>
                            <a:srgbClr val="9900CC"/>
                          </a:solidFill>
                          <a:ln w="9525">
                            <a:solidFill>
                              <a:schemeClr val="bg1"/>
                            </a:solidFill>
                            <a:miter lim="800000"/>
                          </a:ln>
                          <a:effectLst/>
                        </p:spPr>
                        <p:txBody>
                          <a:bodyPr wrap="none" anchor="ctr"/>
                          <a:lstStyle/>
                          <a:p>
                            <a:endParaRPr lang="zh-CN" altLang="en-US"/>
                          </a:p>
                        </p:txBody>
                      </p:sp>
                      <p:sp>
                        <p:nvSpPr>
                          <p:cNvPr id="1048692" name="AutoShape 55"/>
                          <p:cNvSpPr>
                            <a:spLocks noChangeArrowheads="1"/>
                          </p:cNvSpPr>
                          <p:nvPr/>
                        </p:nvSpPr>
                        <p:spPr bwMode="auto">
                          <a:xfrm>
                            <a:off x="2574" y="1767"/>
                            <a:ext cx="227" cy="196"/>
                          </a:xfrm>
                          <a:prstGeom prst="hexagon">
                            <a:avLst>
                              <a:gd name="adj" fmla="val 28954"/>
                              <a:gd name="vf" fmla="val 115470"/>
                            </a:avLst>
                          </a:prstGeom>
                          <a:solidFill>
                            <a:srgbClr val="FF0066"/>
                          </a:solidFill>
                          <a:ln w="9525">
                            <a:solidFill>
                              <a:schemeClr val="bg1"/>
                            </a:solidFill>
                            <a:miter lim="800000"/>
                          </a:ln>
                          <a:effectLst/>
                        </p:spPr>
                        <p:txBody>
                          <a:bodyPr wrap="none" anchor="ctr"/>
                          <a:lstStyle/>
                          <a:p>
                            <a:endParaRPr lang="zh-CN" altLang="en-US"/>
                          </a:p>
                        </p:txBody>
                      </p:sp>
                      <p:sp>
                        <p:nvSpPr>
                          <p:cNvPr id="1048693" name="AutoShape 56"/>
                          <p:cNvSpPr>
                            <a:spLocks noChangeArrowheads="1"/>
                          </p:cNvSpPr>
                          <p:nvPr/>
                        </p:nvSpPr>
                        <p:spPr bwMode="auto">
                          <a:xfrm>
                            <a:off x="2752" y="1861"/>
                            <a:ext cx="227" cy="196"/>
                          </a:xfrm>
                          <a:prstGeom prst="hexagon">
                            <a:avLst>
                              <a:gd name="adj" fmla="val 28954"/>
                              <a:gd name="vf" fmla="val 115470"/>
                            </a:avLst>
                          </a:prstGeom>
                          <a:solidFill>
                            <a:srgbClr val="FF9900"/>
                          </a:solidFill>
                          <a:ln w="9525">
                            <a:solidFill>
                              <a:schemeClr val="bg1"/>
                            </a:solidFill>
                            <a:miter lim="800000"/>
                          </a:ln>
                          <a:effectLst/>
                        </p:spPr>
                        <p:txBody>
                          <a:bodyPr wrap="none" anchor="ctr"/>
                          <a:lstStyle/>
                          <a:p>
                            <a:endParaRPr lang="zh-CN" altLang="en-US"/>
                          </a:p>
                        </p:txBody>
                      </p:sp>
                      <p:sp>
                        <p:nvSpPr>
                          <p:cNvPr id="1048694" name="AutoShape 57"/>
                          <p:cNvSpPr>
                            <a:spLocks noChangeArrowheads="1"/>
                          </p:cNvSpPr>
                          <p:nvPr/>
                        </p:nvSpPr>
                        <p:spPr bwMode="auto">
                          <a:xfrm>
                            <a:off x="3102" y="1847"/>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695" name="AutoShape 58"/>
                          <p:cNvSpPr>
                            <a:spLocks noChangeArrowheads="1"/>
                          </p:cNvSpPr>
                          <p:nvPr/>
                        </p:nvSpPr>
                        <p:spPr bwMode="auto">
                          <a:xfrm>
                            <a:off x="2914" y="1554"/>
                            <a:ext cx="227" cy="196"/>
                          </a:xfrm>
                          <a:prstGeom prst="hexagon">
                            <a:avLst>
                              <a:gd name="adj" fmla="val 28954"/>
                              <a:gd name="vf" fmla="val 115470"/>
                            </a:avLst>
                          </a:prstGeom>
                          <a:solidFill>
                            <a:srgbClr val="0066FF">
                              <a:alpha val="72940"/>
                            </a:srgbClr>
                          </a:solidFill>
                          <a:ln w="9525">
                            <a:solidFill>
                              <a:schemeClr val="bg1"/>
                            </a:solidFill>
                            <a:miter lim="800000"/>
                          </a:ln>
                          <a:effectLst/>
                        </p:spPr>
                        <p:txBody>
                          <a:bodyPr wrap="none" anchor="ctr"/>
                          <a:lstStyle/>
                          <a:p>
                            <a:endParaRPr lang="zh-CN" altLang="en-US"/>
                          </a:p>
                        </p:txBody>
                      </p:sp>
                      <p:sp>
                        <p:nvSpPr>
                          <p:cNvPr id="1048696" name="AutoShape 59"/>
                          <p:cNvSpPr>
                            <a:spLocks noChangeArrowheads="1"/>
                          </p:cNvSpPr>
                          <p:nvPr/>
                        </p:nvSpPr>
                        <p:spPr bwMode="auto">
                          <a:xfrm>
                            <a:off x="2739" y="1463"/>
                            <a:ext cx="227" cy="196"/>
                          </a:xfrm>
                          <a:prstGeom prst="hexagon">
                            <a:avLst>
                              <a:gd name="adj" fmla="val 28954"/>
                              <a:gd name="vf" fmla="val 115470"/>
                            </a:avLst>
                          </a:prstGeom>
                          <a:solidFill>
                            <a:srgbClr val="0066FF">
                              <a:alpha val="85097"/>
                            </a:srgbClr>
                          </a:solidFill>
                          <a:ln w="9525">
                            <a:solidFill>
                              <a:schemeClr val="bg1"/>
                            </a:solidFill>
                            <a:miter lim="800000"/>
                          </a:ln>
                          <a:effectLst/>
                        </p:spPr>
                        <p:txBody>
                          <a:bodyPr wrap="none" anchor="ctr"/>
                          <a:lstStyle/>
                          <a:p>
                            <a:endParaRPr lang="zh-CN" altLang="en-US"/>
                          </a:p>
                        </p:txBody>
                      </p:sp>
                      <p:sp>
                        <p:nvSpPr>
                          <p:cNvPr id="1048697" name="AutoShape 60"/>
                          <p:cNvSpPr>
                            <a:spLocks noChangeArrowheads="1"/>
                          </p:cNvSpPr>
                          <p:nvPr/>
                        </p:nvSpPr>
                        <p:spPr bwMode="auto">
                          <a:xfrm>
                            <a:off x="2934" y="2154"/>
                            <a:ext cx="227" cy="196"/>
                          </a:xfrm>
                          <a:prstGeom prst="hexagon">
                            <a:avLst>
                              <a:gd name="adj" fmla="val 28954"/>
                              <a:gd name="vf" fmla="val 115470"/>
                            </a:avLst>
                          </a:prstGeom>
                          <a:solidFill>
                            <a:srgbClr val="FF9900">
                              <a:alpha val="50980"/>
                            </a:srgbClr>
                          </a:solidFill>
                          <a:ln w="9525">
                            <a:solidFill>
                              <a:schemeClr val="bg1"/>
                            </a:solidFill>
                            <a:miter lim="800000"/>
                          </a:ln>
                          <a:effectLst/>
                        </p:spPr>
                        <p:txBody>
                          <a:bodyPr wrap="none" anchor="ctr"/>
                          <a:lstStyle/>
                          <a:p>
                            <a:endParaRPr lang="zh-CN" altLang="en-US"/>
                          </a:p>
                        </p:txBody>
                      </p:sp>
                      <p:sp>
                        <p:nvSpPr>
                          <p:cNvPr id="1048698" name="AutoShape 61"/>
                          <p:cNvSpPr>
                            <a:spLocks noChangeArrowheads="1"/>
                          </p:cNvSpPr>
                          <p:nvPr/>
                        </p:nvSpPr>
                        <p:spPr bwMode="auto">
                          <a:xfrm>
                            <a:off x="2399" y="1673"/>
                            <a:ext cx="227" cy="196"/>
                          </a:xfrm>
                          <a:prstGeom prst="hexagon">
                            <a:avLst>
                              <a:gd name="adj" fmla="val 28954"/>
                              <a:gd name="vf" fmla="val 115470"/>
                            </a:avLst>
                          </a:prstGeom>
                          <a:solidFill>
                            <a:srgbClr val="FF0066">
                              <a:alpha val="78038"/>
                            </a:srgbClr>
                          </a:solidFill>
                          <a:ln w="9525">
                            <a:solidFill>
                              <a:schemeClr val="bg1"/>
                            </a:solidFill>
                            <a:miter lim="800000"/>
                          </a:ln>
                          <a:effectLst/>
                        </p:spPr>
                        <p:txBody>
                          <a:bodyPr wrap="none" anchor="ctr"/>
                          <a:lstStyle/>
                          <a:p>
                            <a:endParaRPr lang="zh-CN" altLang="en-US"/>
                          </a:p>
                        </p:txBody>
                      </p:sp>
                      <p:sp>
                        <p:nvSpPr>
                          <p:cNvPr id="1048699" name="AutoShape 62"/>
                          <p:cNvSpPr>
                            <a:spLocks noChangeArrowheads="1"/>
                          </p:cNvSpPr>
                          <p:nvPr/>
                        </p:nvSpPr>
                        <p:spPr bwMode="auto">
                          <a:xfrm>
                            <a:off x="2055" y="1679"/>
                            <a:ext cx="227" cy="196"/>
                          </a:xfrm>
                          <a:prstGeom prst="hexagon">
                            <a:avLst>
                              <a:gd name="adj" fmla="val 28954"/>
                              <a:gd name="vf" fmla="val 115470"/>
                            </a:avLst>
                          </a:prstGeom>
                          <a:solidFill>
                            <a:srgbClr val="FF0066">
                              <a:alpha val="56862"/>
                            </a:srgbClr>
                          </a:solidFill>
                          <a:ln w="9525">
                            <a:solidFill>
                              <a:schemeClr val="bg1"/>
                            </a:solidFill>
                            <a:miter lim="800000"/>
                          </a:ln>
                          <a:effectLst/>
                        </p:spPr>
                        <p:txBody>
                          <a:bodyPr wrap="none" anchor="ctr"/>
                          <a:lstStyle/>
                          <a:p>
                            <a:endParaRPr lang="zh-CN" altLang="en-US"/>
                          </a:p>
                        </p:txBody>
                      </p:sp>
                      <p:sp>
                        <p:nvSpPr>
                          <p:cNvPr id="1048700" name="AutoShape 63"/>
                          <p:cNvSpPr>
                            <a:spLocks noChangeArrowheads="1"/>
                          </p:cNvSpPr>
                          <p:nvPr/>
                        </p:nvSpPr>
                        <p:spPr bwMode="auto">
                          <a:xfrm>
                            <a:off x="1883" y="1780"/>
                            <a:ext cx="227" cy="196"/>
                          </a:xfrm>
                          <a:prstGeom prst="hexagon">
                            <a:avLst>
                              <a:gd name="adj" fmla="val 28954"/>
                              <a:gd name="vf" fmla="val 115470"/>
                            </a:avLst>
                          </a:prstGeom>
                          <a:solidFill>
                            <a:srgbClr val="FF0066">
                              <a:alpha val="32941"/>
                            </a:srgbClr>
                          </a:solidFill>
                          <a:ln w="9525">
                            <a:solidFill>
                              <a:schemeClr val="bg1"/>
                            </a:solidFill>
                            <a:miter lim="800000"/>
                          </a:ln>
                          <a:effectLst/>
                        </p:spPr>
                        <p:txBody>
                          <a:bodyPr wrap="none" anchor="ctr"/>
                          <a:lstStyle/>
                          <a:p>
                            <a:endParaRPr lang="zh-CN" altLang="en-US"/>
                          </a:p>
                        </p:txBody>
                      </p:sp>
                      <p:sp>
                        <p:nvSpPr>
                          <p:cNvPr id="1048701" name="AutoShape 64"/>
                          <p:cNvSpPr>
                            <a:spLocks noChangeArrowheads="1"/>
                          </p:cNvSpPr>
                          <p:nvPr/>
                        </p:nvSpPr>
                        <p:spPr bwMode="auto">
                          <a:xfrm>
                            <a:off x="3445" y="1835"/>
                            <a:ext cx="227" cy="196"/>
                          </a:xfrm>
                          <a:prstGeom prst="hexagon">
                            <a:avLst>
                              <a:gd name="adj" fmla="val 28954"/>
                              <a:gd name="vf" fmla="val 115470"/>
                            </a:avLst>
                          </a:prstGeom>
                          <a:solidFill>
                            <a:srgbClr val="AAE600">
                              <a:alpha val="23921"/>
                            </a:srgbClr>
                          </a:solidFill>
                          <a:ln w="9525">
                            <a:solidFill>
                              <a:schemeClr val="bg1"/>
                            </a:solidFill>
                            <a:miter lim="800000"/>
                          </a:ln>
                          <a:effectLst/>
                        </p:spPr>
                        <p:txBody>
                          <a:bodyPr wrap="none" anchor="ctr"/>
                          <a:lstStyle/>
                          <a:p>
                            <a:endParaRPr lang="zh-CN" altLang="en-US"/>
                          </a:p>
                        </p:txBody>
                      </p:sp>
                      <p:sp>
                        <p:nvSpPr>
                          <p:cNvPr id="1048702" name="AutoShape 65"/>
                          <p:cNvSpPr>
                            <a:spLocks noChangeArrowheads="1"/>
                          </p:cNvSpPr>
                          <p:nvPr/>
                        </p:nvSpPr>
                        <p:spPr bwMode="auto">
                          <a:xfrm>
                            <a:off x="3602" y="1728"/>
                            <a:ext cx="227" cy="196"/>
                          </a:xfrm>
                          <a:prstGeom prst="hexagon">
                            <a:avLst>
                              <a:gd name="adj" fmla="val 28954"/>
                              <a:gd name="vf" fmla="val 115470"/>
                            </a:avLst>
                          </a:prstGeom>
                          <a:solidFill>
                            <a:srgbClr val="AAE600">
                              <a:alpha val="20000"/>
                            </a:srgbClr>
                          </a:solidFill>
                          <a:ln w="9525">
                            <a:solidFill>
                              <a:schemeClr val="bg1"/>
                            </a:solidFill>
                            <a:miter lim="800000"/>
                          </a:ln>
                          <a:effectLst/>
                        </p:spPr>
                        <p:txBody>
                          <a:bodyPr wrap="none" anchor="ctr"/>
                          <a:lstStyle/>
                          <a:p>
                            <a:endParaRPr lang="zh-CN" altLang="en-US"/>
                          </a:p>
                        </p:txBody>
                      </p:sp>
                      <p:sp>
                        <p:nvSpPr>
                          <p:cNvPr id="1048703" name="AutoShape 66"/>
                          <p:cNvSpPr>
                            <a:spLocks noChangeArrowheads="1"/>
                          </p:cNvSpPr>
                          <p:nvPr/>
                        </p:nvSpPr>
                        <p:spPr bwMode="auto">
                          <a:xfrm>
                            <a:off x="3091" y="1652"/>
                            <a:ext cx="227" cy="196"/>
                          </a:xfrm>
                          <a:prstGeom prst="hexagon">
                            <a:avLst>
                              <a:gd name="adj" fmla="val 28954"/>
                              <a:gd name="vf" fmla="val 115470"/>
                            </a:avLst>
                          </a:prstGeom>
                          <a:solidFill>
                            <a:srgbClr val="AAE600">
                              <a:alpha val="72940"/>
                            </a:srgbClr>
                          </a:solidFill>
                          <a:ln w="9525">
                            <a:solidFill>
                              <a:schemeClr val="bg1"/>
                            </a:solidFill>
                            <a:miter lim="800000"/>
                          </a:ln>
                          <a:effectLst/>
                        </p:spPr>
                        <p:txBody>
                          <a:bodyPr wrap="none" anchor="ctr"/>
                          <a:lstStyle/>
                          <a:p>
                            <a:endParaRPr lang="zh-CN" altLang="en-US"/>
                          </a:p>
                        </p:txBody>
                      </p:sp>
                      <p:sp>
                        <p:nvSpPr>
                          <p:cNvPr id="1048704" name="AutoShape 67"/>
                          <p:cNvSpPr>
                            <a:spLocks noChangeArrowheads="1"/>
                          </p:cNvSpPr>
                          <p:nvPr/>
                        </p:nvSpPr>
                        <p:spPr bwMode="auto">
                          <a:xfrm>
                            <a:off x="2225" y="1165"/>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705" name="AutoShape 68"/>
                          <p:cNvSpPr>
                            <a:spLocks noChangeArrowheads="1"/>
                          </p:cNvSpPr>
                          <p:nvPr/>
                        </p:nvSpPr>
                        <p:spPr bwMode="auto">
                          <a:xfrm>
                            <a:off x="3074" y="1457"/>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706" name="AutoShape 69"/>
                          <p:cNvSpPr>
                            <a:spLocks noChangeArrowheads="1"/>
                          </p:cNvSpPr>
                          <p:nvPr/>
                        </p:nvSpPr>
                        <p:spPr bwMode="auto">
                          <a:xfrm>
                            <a:off x="2933" y="2347"/>
                            <a:ext cx="227" cy="196"/>
                          </a:xfrm>
                          <a:prstGeom prst="hexagon">
                            <a:avLst>
                              <a:gd name="adj" fmla="val 28954"/>
                              <a:gd name="vf" fmla="val 115470"/>
                            </a:avLst>
                          </a:prstGeom>
                          <a:solidFill>
                            <a:srgbClr val="FF9900">
                              <a:alpha val="7843"/>
                            </a:srgbClr>
                          </a:solidFill>
                          <a:ln w="9525">
                            <a:solidFill>
                              <a:schemeClr val="bg1"/>
                            </a:solidFill>
                            <a:miter lim="800000"/>
                          </a:ln>
                          <a:effectLst/>
                        </p:spPr>
                        <p:txBody>
                          <a:bodyPr wrap="none" anchor="ctr"/>
                          <a:lstStyle/>
                          <a:p>
                            <a:endParaRPr lang="zh-CN" altLang="en-US"/>
                          </a:p>
                        </p:txBody>
                      </p:sp>
                      <p:sp>
                        <p:nvSpPr>
                          <p:cNvPr id="1048707" name="AutoShape 70"/>
                          <p:cNvSpPr>
                            <a:spLocks noChangeArrowheads="1"/>
                          </p:cNvSpPr>
                          <p:nvPr/>
                        </p:nvSpPr>
                        <p:spPr bwMode="auto">
                          <a:xfrm>
                            <a:off x="3282" y="2355"/>
                            <a:ext cx="227" cy="196"/>
                          </a:xfrm>
                          <a:prstGeom prst="hexagon">
                            <a:avLst>
                              <a:gd name="adj" fmla="val 28954"/>
                              <a:gd name="vf" fmla="val 115470"/>
                            </a:avLst>
                          </a:prstGeom>
                          <a:solidFill>
                            <a:srgbClr val="FF9900">
                              <a:alpha val="34117"/>
                            </a:srgbClr>
                          </a:solidFill>
                          <a:ln w="9525">
                            <a:solidFill>
                              <a:schemeClr val="bg1"/>
                            </a:solidFill>
                            <a:miter lim="800000"/>
                          </a:ln>
                          <a:effectLst/>
                        </p:spPr>
                        <p:txBody>
                          <a:bodyPr wrap="none" anchor="ctr"/>
                          <a:lstStyle/>
                          <a:p>
                            <a:endParaRPr lang="zh-CN" altLang="en-US"/>
                          </a:p>
                        </p:txBody>
                      </p:sp>
                      <p:sp>
                        <p:nvSpPr>
                          <p:cNvPr id="1048708" name="AutoShape 71"/>
                          <p:cNvSpPr>
                            <a:spLocks noChangeArrowheads="1"/>
                          </p:cNvSpPr>
                          <p:nvPr/>
                        </p:nvSpPr>
                        <p:spPr bwMode="auto">
                          <a:xfrm>
                            <a:off x="2741" y="1265"/>
                            <a:ext cx="227" cy="196"/>
                          </a:xfrm>
                          <a:prstGeom prst="hexagon">
                            <a:avLst>
                              <a:gd name="adj" fmla="val 28954"/>
                              <a:gd name="vf" fmla="val 115470"/>
                            </a:avLst>
                          </a:prstGeom>
                          <a:solidFill>
                            <a:srgbClr val="0066FF">
                              <a:alpha val="59999"/>
                            </a:srgbClr>
                          </a:solidFill>
                          <a:ln w="9525">
                            <a:solidFill>
                              <a:schemeClr val="bg1"/>
                            </a:solidFill>
                            <a:miter lim="800000"/>
                          </a:ln>
                          <a:effectLst/>
                        </p:spPr>
                        <p:txBody>
                          <a:bodyPr wrap="none" anchor="ctr"/>
                          <a:lstStyle/>
                          <a:p>
                            <a:endParaRPr lang="zh-CN" altLang="en-US"/>
                          </a:p>
                        </p:txBody>
                      </p:sp>
                      <p:sp>
                        <p:nvSpPr>
                          <p:cNvPr id="1048709" name="AutoShape 72"/>
                          <p:cNvSpPr>
                            <a:spLocks noChangeArrowheads="1"/>
                          </p:cNvSpPr>
                          <p:nvPr/>
                        </p:nvSpPr>
                        <p:spPr bwMode="auto">
                          <a:xfrm>
                            <a:off x="3244" y="1346"/>
                            <a:ext cx="227" cy="196"/>
                          </a:xfrm>
                          <a:prstGeom prst="hexagon">
                            <a:avLst>
                              <a:gd name="adj" fmla="val 28954"/>
                              <a:gd name="vf" fmla="val 115470"/>
                            </a:avLst>
                          </a:prstGeom>
                          <a:solidFill>
                            <a:srgbClr val="0066FF">
                              <a:alpha val="43921"/>
                            </a:srgbClr>
                          </a:solidFill>
                          <a:ln w="9525">
                            <a:solidFill>
                              <a:schemeClr val="bg1"/>
                            </a:solidFill>
                            <a:miter lim="800000"/>
                          </a:ln>
                          <a:effectLst/>
                        </p:spPr>
                        <p:txBody>
                          <a:bodyPr wrap="none" anchor="ctr"/>
                          <a:lstStyle/>
                          <a:p>
                            <a:endParaRPr lang="zh-CN" altLang="en-US"/>
                          </a:p>
                        </p:txBody>
                      </p:sp>
                      <p:sp>
                        <p:nvSpPr>
                          <p:cNvPr id="1048710" name="AutoShape 73"/>
                          <p:cNvSpPr>
                            <a:spLocks noChangeArrowheads="1"/>
                          </p:cNvSpPr>
                          <p:nvPr/>
                        </p:nvSpPr>
                        <p:spPr bwMode="auto">
                          <a:xfrm>
                            <a:off x="3280" y="1948"/>
                            <a:ext cx="227" cy="196"/>
                          </a:xfrm>
                          <a:prstGeom prst="hexagon">
                            <a:avLst>
                              <a:gd name="adj" fmla="val 28954"/>
                              <a:gd name="vf" fmla="val 115470"/>
                            </a:avLst>
                          </a:prstGeom>
                          <a:solidFill>
                            <a:srgbClr val="AAE600">
                              <a:alpha val="52940"/>
                            </a:srgbClr>
                          </a:solidFill>
                          <a:ln w="9525">
                            <a:solidFill>
                              <a:schemeClr val="bg1"/>
                            </a:solidFill>
                            <a:miter lim="800000"/>
                          </a:ln>
                          <a:effectLst/>
                        </p:spPr>
                        <p:txBody>
                          <a:bodyPr wrap="none" anchor="ctr"/>
                          <a:lstStyle/>
                          <a:p>
                            <a:endParaRPr lang="zh-CN" altLang="en-US"/>
                          </a:p>
                        </p:txBody>
                      </p:sp>
                      <p:sp>
                        <p:nvSpPr>
                          <p:cNvPr id="1048711" name="AutoShape 74"/>
                          <p:cNvSpPr>
                            <a:spLocks noChangeArrowheads="1"/>
                          </p:cNvSpPr>
                          <p:nvPr/>
                        </p:nvSpPr>
                        <p:spPr bwMode="auto">
                          <a:xfrm>
                            <a:off x="2733" y="106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sp>
                        <p:nvSpPr>
                          <p:cNvPr id="1048712" name="AutoShape 75"/>
                          <p:cNvSpPr>
                            <a:spLocks noChangeArrowheads="1"/>
                          </p:cNvSpPr>
                          <p:nvPr/>
                        </p:nvSpPr>
                        <p:spPr bwMode="auto">
                          <a:xfrm>
                            <a:off x="3289" y="2554"/>
                            <a:ext cx="227" cy="196"/>
                          </a:xfrm>
                          <a:prstGeom prst="hexagon">
                            <a:avLst>
                              <a:gd name="adj" fmla="val 28954"/>
                              <a:gd name="vf" fmla="val 115470"/>
                            </a:avLst>
                          </a:prstGeom>
                          <a:solidFill>
                            <a:srgbClr val="FF9900">
                              <a:alpha val="5882"/>
                            </a:srgbClr>
                          </a:solidFill>
                          <a:ln w="9525">
                            <a:solidFill>
                              <a:schemeClr val="bg1"/>
                            </a:solidFill>
                            <a:miter lim="800000"/>
                          </a:ln>
                          <a:effectLst/>
                        </p:spPr>
                        <p:txBody>
                          <a:bodyPr wrap="none" anchor="ctr"/>
                          <a:lstStyle/>
                          <a:p>
                            <a:endParaRPr lang="zh-CN" altLang="en-US"/>
                          </a:p>
                        </p:txBody>
                      </p:sp>
                      <p:sp>
                        <p:nvSpPr>
                          <p:cNvPr id="1048713" name="AutoShape 76"/>
                          <p:cNvSpPr>
                            <a:spLocks noChangeArrowheads="1"/>
                          </p:cNvSpPr>
                          <p:nvPr/>
                        </p:nvSpPr>
                        <p:spPr bwMode="auto">
                          <a:xfrm>
                            <a:off x="2564" y="1174"/>
                            <a:ext cx="227" cy="196"/>
                          </a:xfrm>
                          <a:prstGeom prst="hexagon">
                            <a:avLst>
                              <a:gd name="adj" fmla="val 28954"/>
                              <a:gd name="vf" fmla="val 115470"/>
                            </a:avLst>
                          </a:prstGeom>
                          <a:solidFill>
                            <a:srgbClr val="00CC66">
                              <a:alpha val="34117"/>
                            </a:srgbClr>
                          </a:solidFill>
                          <a:ln w="9525">
                            <a:solidFill>
                              <a:schemeClr val="bg1"/>
                            </a:solidFill>
                            <a:miter lim="800000"/>
                          </a:ln>
                          <a:effectLst/>
                        </p:spPr>
                        <p:txBody>
                          <a:bodyPr wrap="none" anchor="ctr"/>
                          <a:lstStyle/>
                          <a:p>
                            <a:endParaRPr lang="zh-CN" altLang="en-US"/>
                          </a:p>
                        </p:txBody>
                      </p:sp>
                      <p:sp>
                        <p:nvSpPr>
                          <p:cNvPr id="1048714" name="AutoShape 77"/>
                          <p:cNvSpPr>
                            <a:spLocks noChangeArrowheads="1"/>
                          </p:cNvSpPr>
                          <p:nvPr/>
                        </p:nvSpPr>
                        <p:spPr bwMode="auto">
                          <a:xfrm>
                            <a:off x="2953" y="931"/>
                            <a:ext cx="227" cy="196"/>
                          </a:xfrm>
                          <a:prstGeom prst="hexagon">
                            <a:avLst>
                              <a:gd name="adj" fmla="val 28954"/>
                              <a:gd name="vf" fmla="val 115470"/>
                            </a:avLst>
                          </a:prstGeom>
                          <a:solidFill>
                            <a:srgbClr val="0066FF">
                              <a:alpha val="3922"/>
                            </a:srgbClr>
                          </a:solidFill>
                          <a:ln w="9525">
                            <a:solidFill>
                              <a:schemeClr val="bg1"/>
                            </a:solidFill>
                            <a:miter lim="800000"/>
                          </a:ln>
                          <a:effectLst/>
                        </p:spPr>
                        <p:txBody>
                          <a:bodyPr wrap="none" anchor="ctr"/>
                          <a:lstStyle/>
                          <a:p>
                            <a:endParaRPr lang="zh-CN" altLang="en-US"/>
                          </a:p>
                        </p:txBody>
                      </p:sp>
                      <p:sp>
                        <p:nvSpPr>
                          <p:cNvPr id="1048715" name="AutoShape 78"/>
                          <p:cNvSpPr>
                            <a:spLocks noChangeArrowheads="1"/>
                          </p:cNvSpPr>
                          <p:nvPr/>
                        </p:nvSpPr>
                        <p:spPr bwMode="auto">
                          <a:xfrm>
                            <a:off x="3779" y="1628"/>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716" name="AutoShape 79"/>
                          <p:cNvSpPr>
                            <a:spLocks noChangeArrowheads="1"/>
                          </p:cNvSpPr>
                          <p:nvPr/>
                        </p:nvSpPr>
                        <p:spPr bwMode="auto">
                          <a:xfrm>
                            <a:off x="3103" y="2048"/>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717" name="AutoShape 80"/>
                          <p:cNvSpPr>
                            <a:spLocks noChangeArrowheads="1"/>
                          </p:cNvSpPr>
                          <p:nvPr/>
                        </p:nvSpPr>
                        <p:spPr bwMode="auto">
                          <a:xfrm>
                            <a:off x="2243" y="2368"/>
                            <a:ext cx="227" cy="196"/>
                          </a:xfrm>
                          <a:prstGeom prst="hexagon">
                            <a:avLst>
                              <a:gd name="adj" fmla="val 28954"/>
                              <a:gd name="vf" fmla="val 115470"/>
                            </a:avLst>
                          </a:prstGeom>
                          <a:solidFill>
                            <a:srgbClr val="9900CC">
                              <a:alpha val="32941"/>
                            </a:srgbClr>
                          </a:solidFill>
                          <a:ln w="9525">
                            <a:solidFill>
                              <a:schemeClr val="bg1"/>
                            </a:solidFill>
                            <a:miter lim="800000"/>
                          </a:ln>
                          <a:effectLst/>
                        </p:spPr>
                        <p:txBody>
                          <a:bodyPr wrap="none" anchor="ctr"/>
                          <a:lstStyle/>
                          <a:p>
                            <a:endParaRPr lang="zh-CN" altLang="en-US"/>
                          </a:p>
                        </p:txBody>
                      </p:sp>
                      <p:sp>
                        <p:nvSpPr>
                          <p:cNvPr id="1048718" name="AutoShape 81"/>
                          <p:cNvSpPr>
                            <a:spLocks noChangeArrowheads="1"/>
                          </p:cNvSpPr>
                          <p:nvPr/>
                        </p:nvSpPr>
                        <p:spPr bwMode="auto">
                          <a:xfrm>
                            <a:off x="2235" y="1977"/>
                            <a:ext cx="227" cy="196"/>
                          </a:xfrm>
                          <a:prstGeom prst="hexagon">
                            <a:avLst>
                              <a:gd name="adj" fmla="val 28954"/>
                              <a:gd name="vf" fmla="val 115470"/>
                            </a:avLst>
                          </a:prstGeom>
                          <a:solidFill>
                            <a:srgbClr val="FF0066">
                              <a:alpha val="61176"/>
                            </a:srgbClr>
                          </a:solidFill>
                          <a:ln w="9525">
                            <a:solidFill>
                              <a:schemeClr val="bg1"/>
                            </a:solidFill>
                            <a:miter lim="800000"/>
                          </a:ln>
                          <a:effectLst/>
                        </p:spPr>
                        <p:txBody>
                          <a:bodyPr wrap="none" anchor="ctr"/>
                          <a:lstStyle/>
                          <a:p>
                            <a:endParaRPr lang="zh-CN" altLang="en-US"/>
                          </a:p>
                        </p:txBody>
                      </p:sp>
                      <p:sp>
                        <p:nvSpPr>
                          <p:cNvPr id="1048719" name="AutoShape 82"/>
                          <p:cNvSpPr>
                            <a:spLocks noChangeArrowheads="1"/>
                          </p:cNvSpPr>
                          <p:nvPr/>
                        </p:nvSpPr>
                        <p:spPr bwMode="auto">
                          <a:xfrm>
                            <a:off x="3459" y="2034"/>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720" name="AutoShape 83"/>
                          <p:cNvSpPr>
                            <a:spLocks noChangeArrowheads="1"/>
                          </p:cNvSpPr>
                          <p:nvPr/>
                        </p:nvSpPr>
                        <p:spPr bwMode="auto">
                          <a:xfrm>
                            <a:off x="1704" y="1687"/>
                            <a:ext cx="227" cy="196"/>
                          </a:xfrm>
                          <a:prstGeom prst="hexagon">
                            <a:avLst>
                              <a:gd name="adj" fmla="val 28954"/>
                              <a:gd name="vf" fmla="val 115470"/>
                            </a:avLst>
                          </a:prstGeom>
                          <a:solidFill>
                            <a:srgbClr val="FF0066">
                              <a:alpha val="12941"/>
                            </a:srgbClr>
                          </a:solidFill>
                          <a:ln w="9525">
                            <a:solidFill>
                              <a:schemeClr val="bg1"/>
                            </a:solidFill>
                            <a:miter lim="800000"/>
                          </a:ln>
                          <a:effectLst/>
                        </p:spPr>
                        <p:txBody>
                          <a:bodyPr wrap="none" anchor="ctr"/>
                          <a:lstStyle/>
                          <a:p>
                            <a:endParaRPr lang="zh-CN" altLang="en-US"/>
                          </a:p>
                        </p:txBody>
                      </p:sp>
                      <p:sp>
                        <p:nvSpPr>
                          <p:cNvPr id="1048721" name="AutoShape 84"/>
                          <p:cNvSpPr>
                            <a:spLocks noChangeArrowheads="1"/>
                          </p:cNvSpPr>
                          <p:nvPr/>
                        </p:nvSpPr>
                        <p:spPr bwMode="auto">
                          <a:xfrm>
                            <a:off x="3430" y="1642"/>
                            <a:ext cx="227" cy="196"/>
                          </a:xfrm>
                          <a:prstGeom prst="hexagon">
                            <a:avLst>
                              <a:gd name="adj" fmla="val 28954"/>
                              <a:gd name="vf" fmla="val 115470"/>
                            </a:avLst>
                          </a:prstGeom>
                          <a:solidFill>
                            <a:srgbClr val="AAE600">
                              <a:alpha val="30980"/>
                            </a:srgbClr>
                          </a:solidFill>
                          <a:ln w="9525">
                            <a:solidFill>
                              <a:schemeClr val="bg1"/>
                            </a:solidFill>
                            <a:miter lim="800000"/>
                          </a:ln>
                          <a:effectLst/>
                        </p:spPr>
                        <p:txBody>
                          <a:bodyPr wrap="none" anchor="ctr"/>
                          <a:lstStyle/>
                          <a:p>
                            <a:endParaRPr lang="zh-CN" altLang="en-US"/>
                          </a:p>
                        </p:txBody>
                      </p:sp>
                      <p:sp>
                        <p:nvSpPr>
                          <p:cNvPr id="1048722" name="AutoShape 85"/>
                          <p:cNvSpPr>
                            <a:spLocks noChangeArrowheads="1"/>
                          </p:cNvSpPr>
                          <p:nvPr/>
                        </p:nvSpPr>
                        <p:spPr bwMode="auto">
                          <a:xfrm>
                            <a:off x="2762" y="2254"/>
                            <a:ext cx="227" cy="196"/>
                          </a:xfrm>
                          <a:prstGeom prst="hexagon">
                            <a:avLst>
                              <a:gd name="adj" fmla="val 28954"/>
                              <a:gd name="vf" fmla="val 115470"/>
                            </a:avLst>
                          </a:prstGeom>
                          <a:solidFill>
                            <a:srgbClr val="FF9900">
                              <a:alpha val="27843"/>
                            </a:srgbClr>
                          </a:solidFill>
                          <a:ln w="9525">
                            <a:solidFill>
                              <a:schemeClr val="bg1"/>
                            </a:solidFill>
                            <a:miter lim="800000"/>
                          </a:ln>
                          <a:effectLst/>
                        </p:spPr>
                        <p:txBody>
                          <a:bodyPr wrap="none" anchor="ctr"/>
                          <a:lstStyle/>
                          <a:p>
                            <a:endParaRPr lang="zh-CN" altLang="en-US"/>
                          </a:p>
                        </p:txBody>
                      </p:sp>
                      <p:sp>
                        <p:nvSpPr>
                          <p:cNvPr id="1048723" name="AutoShape 86"/>
                          <p:cNvSpPr>
                            <a:spLocks noChangeArrowheads="1"/>
                          </p:cNvSpPr>
                          <p:nvPr/>
                        </p:nvSpPr>
                        <p:spPr bwMode="auto">
                          <a:xfrm>
                            <a:off x="2235" y="2176"/>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724" name="AutoShape 87"/>
                          <p:cNvSpPr>
                            <a:spLocks noChangeArrowheads="1"/>
                          </p:cNvSpPr>
                          <p:nvPr/>
                        </p:nvSpPr>
                        <p:spPr bwMode="auto">
                          <a:xfrm>
                            <a:off x="2065" y="2467"/>
                            <a:ext cx="227" cy="196"/>
                          </a:xfrm>
                          <a:prstGeom prst="hexagon">
                            <a:avLst>
                              <a:gd name="adj" fmla="val 28954"/>
                              <a:gd name="vf" fmla="val 115470"/>
                            </a:avLst>
                          </a:prstGeom>
                          <a:solidFill>
                            <a:srgbClr val="9900CC">
                              <a:alpha val="9019"/>
                            </a:srgbClr>
                          </a:solidFill>
                          <a:ln w="9525">
                            <a:solidFill>
                              <a:schemeClr val="bg1"/>
                            </a:solidFill>
                            <a:miter lim="800000"/>
                          </a:ln>
                          <a:effectLst/>
                        </p:spPr>
                        <p:txBody>
                          <a:bodyPr wrap="none" anchor="ctr"/>
                          <a:lstStyle/>
                          <a:p>
                            <a:endParaRPr lang="zh-CN" altLang="en-US"/>
                          </a:p>
                        </p:txBody>
                      </p:sp>
                      <p:sp>
                        <p:nvSpPr>
                          <p:cNvPr id="1048725" name="AutoShape 88"/>
                          <p:cNvSpPr>
                            <a:spLocks noChangeArrowheads="1"/>
                          </p:cNvSpPr>
                          <p:nvPr/>
                        </p:nvSpPr>
                        <p:spPr bwMode="auto">
                          <a:xfrm>
                            <a:off x="2592" y="2360"/>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726" name="AutoShape 89"/>
                          <p:cNvSpPr>
                            <a:spLocks noChangeArrowheads="1"/>
                          </p:cNvSpPr>
                          <p:nvPr/>
                        </p:nvSpPr>
                        <p:spPr bwMode="auto">
                          <a:xfrm>
                            <a:off x="2229" y="1364"/>
                            <a:ext cx="227" cy="196"/>
                          </a:xfrm>
                          <a:prstGeom prst="hexagon">
                            <a:avLst>
                              <a:gd name="adj" fmla="val 28954"/>
                              <a:gd name="vf" fmla="val 115470"/>
                            </a:avLst>
                          </a:prstGeom>
                          <a:solidFill>
                            <a:srgbClr val="00CC66">
                              <a:alpha val="61176"/>
                            </a:srgbClr>
                          </a:solidFill>
                          <a:ln w="9525">
                            <a:solidFill>
                              <a:schemeClr val="bg1"/>
                            </a:solidFill>
                            <a:miter lim="800000"/>
                          </a:ln>
                          <a:effectLst/>
                        </p:spPr>
                        <p:txBody>
                          <a:bodyPr wrap="none" anchor="ctr"/>
                          <a:lstStyle/>
                          <a:p>
                            <a:endParaRPr lang="zh-CN" altLang="en-US"/>
                          </a:p>
                        </p:txBody>
                      </p:sp>
                    </p:grpSp>
                  </p:grpSp>
                  <p:sp>
                    <p:nvSpPr>
                      <p:cNvPr id="1048727" name="AutoShape 90"/>
                      <p:cNvSpPr>
                        <a:spLocks noChangeArrowheads="1"/>
                      </p:cNvSpPr>
                      <p:nvPr/>
                    </p:nvSpPr>
                    <p:spPr bwMode="auto">
                      <a:xfrm>
                        <a:off x="2221" y="1569"/>
                        <a:ext cx="227" cy="196"/>
                      </a:xfrm>
                      <a:prstGeom prst="hexagon">
                        <a:avLst>
                          <a:gd name="adj" fmla="val 28954"/>
                          <a:gd name="vf" fmla="val 115470"/>
                        </a:avLst>
                      </a:prstGeom>
                      <a:solidFill>
                        <a:srgbClr val="FF0066">
                          <a:alpha val="61960"/>
                        </a:srgbClr>
                      </a:solidFill>
                      <a:ln w="9525">
                        <a:solidFill>
                          <a:schemeClr val="bg1"/>
                        </a:solidFill>
                        <a:miter lim="800000"/>
                      </a:ln>
                      <a:effectLst/>
                    </p:spPr>
                    <p:txBody>
                      <a:bodyPr wrap="none" anchor="ctr"/>
                      <a:lstStyle/>
                      <a:p>
                        <a:endParaRPr lang="zh-CN" altLang="en-US"/>
                      </a:p>
                    </p:txBody>
                  </p:sp>
                  <p:sp>
                    <p:nvSpPr>
                      <p:cNvPr id="1048728" name="AutoShape 91"/>
                      <p:cNvSpPr>
                        <a:spLocks noChangeArrowheads="1"/>
                      </p:cNvSpPr>
                      <p:nvPr/>
                    </p:nvSpPr>
                    <p:spPr bwMode="auto">
                      <a:xfrm>
                        <a:off x="3260" y="1541"/>
                        <a:ext cx="227" cy="196"/>
                      </a:xfrm>
                      <a:prstGeom prst="hexagon">
                        <a:avLst>
                          <a:gd name="adj" fmla="val 28954"/>
                          <a:gd name="vf" fmla="val 115470"/>
                        </a:avLst>
                      </a:prstGeom>
                      <a:solidFill>
                        <a:srgbClr val="0066FF">
                          <a:alpha val="61960"/>
                        </a:srgbClr>
                      </a:solidFill>
                      <a:ln w="9525">
                        <a:solidFill>
                          <a:schemeClr val="bg1"/>
                        </a:solidFill>
                        <a:miter lim="800000"/>
                      </a:ln>
                      <a:effectLst/>
                    </p:spPr>
                    <p:txBody>
                      <a:bodyPr wrap="none" anchor="ctr"/>
                      <a:lstStyle/>
                      <a:p>
                        <a:endParaRPr lang="zh-CN" altLang="en-US"/>
                      </a:p>
                    </p:txBody>
                  </p:sp>
                  <p:sp>
                    <p:nvSpPr>
                      <p:cNvPr id="1048729" name="AutoShape 92"/>
                      <p:cNvSpPr>
                        <a:spLocks noChangeArrowheads="1"/>
                      </p:cNvSpPr>
                      <p:nvPr/>
                    </p:nvSpPr>
                    <p:spPr bwMode="auto">
                      <a:xfrm>
                        <a:off x="2414" y="2275"/>
                        <a:ext cx="227" cy="196"/>
                      </a:xfrm>
                      <a:prstGeom prst="hexagon">
                        <a:avLst>
                          <a:gd name="adj" fmla="val 28954"/>
                          <a:gd name="vf" fmla="val 115470"/>
                        </a:avLst>
                      </a:prstGeom>
                      <a:solidFill>
                        <a:srgbClr val="9900CC">
                          <a:alpha val="56862"/>
                        </a:srgbClr>
                      </a:solidFill>
                      <a:ln w="9525">
                        <a:solidFill>
                          <a:schemeClr val="bg1"/>
                        </a:solidFill>
                        <a:miter lim="800000"/>
                      </a:ln>
                      <a:effectLst/>
                    </p:spPr>
                    <p:txBody>
                      <a:bodyPr wrap="none" anchor="ctr"/>
                      <a:lstStyle/>
                      <a:p>
                        <a:endParaRPr lang="zh-CN" altLang="en-US"/>
                      </a:p>
                    </p:txBody>
                  </p:sp>
                </p:grpSp>
              </p:grpSp>
              <p:sp>
                <p:nvSpPr>
                  <p:cNvPr id="1048730" name="AutoShape 93"/>
                  <p:cNvSpPr>
                    <a:spLocks noChangeArrowheads="1"/>
                  </p:cNvSpPr>
                  <p:nvPr/>
                </p:nvSpPr>
                <p:spPr bwMode="auto">
                  <a:xfrm>
                    <a:off x="3283" y="2147"/>
                    <a:ext cx="227" cy="196"/>
                  </a:xfrm>
                  <a:prstGeom prst="hexagon">
                    <a:avLst>
                      <a:gd name="adj" fmla="val 28954"/>
                      <a:gd name="vf" fmla="val 115470"/>
                    </a:avLst>
                  </a:prstGeom>
                  <a:solidFill>
                    <a:srgbClr val="AAE600">
                      <a:alpha val="21960"/>
                    </a:srgbClr>
                  </a:solidFill>
                  <a:ln w="9525">
                    <a:solidFill>
                      <a:schemeClr val="bg1"/>
                    </a:solidFill>
                    <a:miter lim="800000"/>
                  </a:ln>
                  <a:effectLst/>
                </p:spPr>
                <p:txBody>
                  <a:bodyPr wrap="none" anchor="ctr"/>
                  <a:lstStyle/>
                  <a:p>
                    <a:endParaRPr lang="zh-CN" altLang="en-US"/>
                  </a:p>
                </p:txBody>
              </p:sp>
            </p:grpSp>
            <p:sp>
              <p:nvSpPr>
                <p:cNvPr id="1048731" name="AutoShape 94"/>
                <p:cNvSpPr>
                  <a:spLocks noChangeArrowheads="1"/>
                </p:cNvSpPr>
                <p:nvPr/>
              </p:nvSpPr>
              <p:spPr bwMode="auto">
                <a:xfrm>
                  <a:off x="2766" y="2464"/>
                  <a:ext cx="227" cy="196"/>
                </a:xfrm>
                <a:prstGeom prst="hexagon">
                  <a:avLst>
                    <a:gd name="adj" fmla="val 28954"/>
                    <a:gd name="vf" fmla="val 115470"/>
                  </a:avLst>
                </a:prstGeom>
                <a:solidFill>
                  <a:srgbClr val="9900CC">
                    <a:alpha val="12157"/>
                  </a:srgbClr>
                </a:solidFill>
                <a:ln w="9525">
                  <a:solidFill>
                    <a:schemeClr val="bg1"/>
                  </a:solidFill>
                  <a:miter lim="800000"/>
                </a:ln>
                <a:effectLst/>
              </p:spPr>
              <p:txBody>
                <a:bodyPr wrap="none" anchor="ctr"/>
                <a:lstStyle/>
                <a:p>
                  <a:endParaRPr lang="zh-CN" altLang="en-US"/>
                </a:p>
              </p:txBody>
            </p:sp>
          </p:grpSp>
        </p:grpSp>
        <p:grpSp>
          <p:nvGrpSpPr>
            <p:cNvPr id="70" name="Group 110"/>
            <p:cNvGrpSpPr/>
            <p:nvPr/>
          </p:nvGrpSpPr>
          <p:grpSpPr bwMode="auto">
            <a:xfrm>
              <a:off x="836393" y="2974754"/>
              <a:ext cx="638176" cy="636588"/>
              <a:chOff x="1519" y="1096"/>
              <a:chExt cx="402" cy="401"/>
            </a:xfrm>
          </p:grpSpPr>
          <p:sp>
            <p:nvSpPr>
              <p:cNvPr id="1048732" name="AutoShape 111"/>
              <p:cNvSpPr>
                <a:spLocks noChangeArrowheads="1"/>
              </p:cNvSpPr>
              <p:nvPr/>
            </p:nvSpPr>
            <p:spPr bwMode="auto">
              <a:xfrm>
                <a:off x="1694" y="1202"/>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733" name="AutoShape 112"/>
              <p:cNvSpPr>
                <a:spLocks noChangeArrowheads="1"/>
              </p:cNvSpPr>
              <p:nvPr/>
            </p:nvSpPr>
            <p:spPr bwMode="auto">
              <a:xfrm>
                <a:off x="1519" y="1301"/>
                <a:ext cx="227" cy="196"/>
              </a:xfrm>
              <a:prstGeom prst="hexagon">
                <a:avLst>
                  <a:gd name="adj" fmla="val 28954"/>
                  <a:gd name="vf" fmla="val 115470"/>
                </a:avLst>
              </a:prstGeom>
              <a:solidFill>
                <a:srgbClr val="00CC66">
                  <a:alpha val="25098"/>
                </a:srgbClr>
              </a:solidFill>
              <a:ln w="9525">
                <a:solidFill>
                  <a:schemeClr val="bg1"/>
                </a:solidFill>
                <a:miter lim="800000"/>
              </a:ln>
              <a:effectLst/>
            </p:spPr>
            <p:txBody>
              <a:bodyPr wrap="none" anchor="ctr"/>
              <a:lstStyle/>
              <a:p>
                <a:endParaRPr lang="zh-CN" altLang="en-US"/>
              </a:p>
            </p:txBody>
          </p:sp>
          <p:sp>
            <p:nvSpPr>
              <p:cNvPr id="1048734" name="AutoShape 113"/>
              <p:cNvSpPr>
                <a:spLocks noChangeArrowheads="1"/>
              </p:cNvSpPr>
              <p:nvPr/>
            </p:nvSpPr>
            <p:spPr bwMode="auto">
              <a:xfrm>
                <a:off x="1524" y="109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grpSp>
        <p:grpSp>
          <p:nvGrpSpPr>
            <p:cNvPr id="71" name="Group 114"/>
            <p:cNvGrpSpPr/>
            <p:nvPr/>
          </p:nvGrpSpPr>
          <p:grpSpPr bwMode="auto">
            <a:xfrm>
              <a:off x="2204825" y="2542952"/>
              <a:ext cx="647701" cy="454025"/>
              <a:chOff x="4604" y="757"/>
              <a:chExt cx="408" cy="286"/>
            </a:xfrm>
          </p:grpSpPr>
          <p:sp>
            <p:nvSpPr>
              <p:cNvPr id="1048735" name="AutoShape 115"/>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736" name="AutoShape 116"/>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72" name="Group 117"/>
            <p:cNvGrpSpPr/>
            <p:nvPr/>
          </p:nvGrpSpPr>
          <p:grpSpPr bwMode="auto">
            <a:xfrm>
              <a:off x="2781088" y="2974752"/>
              <a:ext cx="647701" cy="454025"/>
              <a:chOff x="4604" y="757"/>
              <a:chExt cx="408" cy="286"/>
            </a:xfrm>
          </p:grpSpPr>
          <p:sp>
            <p:nvSpPr>
              <p:cNvPr id="1048737" name="AutoShape 118"/>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738" name="AutoShape 119"/>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73" name="Group 120"/>
            <p:cNvGrpSpPr/>
            <p:nvPr/>
          </p:nvGrpSpPr>
          <p:grpSpPr bwMode="auto">
            <a:xfrm>
              <a:off x="2565181" y="4414614"/>
              <a:ext cx="638176" cy="636588"/>
              <a:chOff x="1519" y="1096"/>
              <a:chExt cx="402" cy="401"/>
            </a:xfrm>
          </p:grpSpPr>
          <p:sp>
            <p:nvSpPr>
              <p:cNvPr id="1048739" name="AutoShape 121"/>
              <p:cNvSpPr>
                <a:spLocks noChangeArrowheads="1"/>
              </p:cNvSpPr>
              <p:nvPr/>
            </p:nvSpPr>
            <p:spPr bwMode="auto">
              <a:xfrm>
                <a:off x="1694" y="1202"/>
                <a:ext cx="227" cy="196"/>
              </a:xfrm>
              <a:prstGeom prst="hexagon">
                <a:avLst>
                  <a:gd name="adj" fmla="val 28954"/>
                  <a:gd name="vf" fmla="val 115470"/>
                </a:avLst>
              </a:prstGeom>
              <a:solidFill>
                <a:srgbClr val="FF9900">
                  <a:alpha val="12157"/>
                </a:srgbClr>
              </a:solidFill>
              <a:ln w="9525">
                <a:solidFill>
                  <a:schemeClr val="bg1"/>
                </a:solidFill>
                <a:miter lim="800000"/>
              </a:ln>
              <a:effectLst/>
            </p:spPr>
            <p:txBody>
              <a:bodyPr wrap="none" anchor="ctr"/>
              <a:lstStyle/>
              <a:p>
                <a:endParaRPr lang="zh-CN" altLang="en-US"/>
              </a:p>
            </p:txBody>
          </p:sp>
          <p:sp>
            <p:nvSpPr>
              <p:cNvPr id="1048740" name="AutoShape 122"/>
              <p:cNvSpPr>
                <a:spLocks noChangeArrowheads="1"/>
              </p:cNvSpPr>
              <p:nvPr/>
            </p:nvSpPr>
            <p:spPr bwMode="auto">
              <a:xfrm>
                <a:off x="1519" y="1301"/>
                <a:ext cx="227" cy="196"/>
              </a:xfrm>
              <a:prstGeom prst="hexagon">
                <a:avLst>
                  <a:gd name="adj" fmla="val 28954"/>
                  <a:gd name="vf" fmla="val 115470"/>
                </a:avLst>
              </a:prstGeom>
              <a:solidFill>
                <a:srgbClr val="FF9900">
                  <a:alpha val="10196"/>
                </a:srgbClr>
              </a:solidFill>
              <a:ln w="9525">
                <a:solidFill>
                  <a:schemeClr val="bg1"/>
                </a:solidFill>
                <a:miter lim="800000"/>
              </a:ln>
              <a:effectLst/>
            </p:spPr>
            <p:txBody>
              <a:bodyPr wrap="none" anchor="ctr"/>
              <a:lstStyle/>
              <a:p>
                <a:endParaRPr lang="zh-CN" altLang="en-US"/>
              </a:p>
            </p:txBody>
          </p:sp>
          <p:sp>
            <p:nvSpPr>
              <p:cNvPr id="1048741" name="AutoShape 123"/>
              <p:cNvSpPr>
                <a:spLocks noChangeArrowheads="1"/>
              </p:cNvSpPr>
              <p:nvPr/>
            </p:nvSpPr>
            <p:spPr bwMode="auto">
              <a:xfrm>
                <a:off x="1524" y="1096"/>
                <a:ext cx="227" cy="196"/>
              </a:xfrm>
              <a:prstGeom prst="hexagon">
                <a:avLst>
                  <a:gd name="adj" fmla="val 28954"/>
                  <a:gd name="vf" fmla="val 115470"/>
                </a:avLst>
              </a:prstGeom>
              <a:solidFill>
                <a:srgbClr val="99CC00">
                  <a:alpha val="5098"/>
                </a:srgbClr>
              </a:solidFill>
              <a:ln w="9525">
                <a:solidFill>
                  <a:schemeClr val="bg1"/>
                </a:solidFill>
                <a:miter lim="800000"/>
              </a:ln>
              <a:effectLst/>
            </p:spPr>
            <p:txBody>
              <a:bodyPr wrap="none" anchor="ctr"/>
              <a:lstStyle/>
              <a:p>
                <a:endParaRPr lang="zh-CN" altLang="en-US"/>
              </a:p>
            </p:txBody>
          </p:sp>
        </p:grpSp>
        <p:grpSp>
          <p:nvGrpSpPr>
            <p:cNvPr id="74" name="Group 124"/>
            <p:cNvGrpSpPr/>
            <p:nvPr/>
          </p:nvGrpSpPr>
          <p:grpSpPr bwMode="auto">
            <a:xfrm>
              <a:off x="907831" y="3982814"/>
              <a:ext cx="638176" cy="636588"/>
              <a:chOff x="1519" y="1096"/>
              <a:chExt cx="402" cy="401"/>
            </a:xfrm>
          </p:grpSpPr>
          <p:sp>
            <p:nvSpPr>
              <p:cNvPr id="1048742" name="AutoShape 125"/>
              <p:cNvSpPr>
                <a:spLocks noChangeArrowheads="1"/>
              </p:cNvSpPr>
              <p:nvPr/>
            </p:nvSpPr>
            <p:spPr bwMode="auto">
              <a:xfrm>
                <a:off x="1694" y="1202"/>
                <a:ext cx="227" cy="196"/>
              </a:xfrm>
              <a:prstGeom prst="hexagon">
                <a:avLst>
                  <a:gd name="adj" fmla="val 28954"/>
                  <a:gd name="vf" fmla="val 115470"/>
                </a:avLst>
              </a:prstGeom>
              <a:solidFill>
                <a:srgbClr val="FF0066">
                  <a:alpha val="12157"/>
                </a:srgbClr>
              </a:solidFill>
              <a:ln w="9525">
                <a:solidFill>
                  <a:schemeClr val="bg1"/>
                </a:solidFill>
                <a:miter lim="800000"/>
              </a:ln>
              <a:effectLst/>
            </p:spPr>
            <p:txBody>
              <a:bodyPr wrap="none" anchor="ctr"/>
              <a:lstStyle/>
              <a:p>
                <a:endParaRPr lang="zh-CN" altLang="en-US"/>
              </a:p>
            </p:txBody>
          </p:sp>
          <p:sp>
            <p:nvSpPr>
              <p:cNvPr id="1048743" name="AutoShape 126"/>
              <p:cNvSpPr>
                <a:spLocks noChangeArrowheads="1"/>
              </p:cNvSpPr>
              <p:nvPr/>
            </p:nvSpPr>
            <p:spPr bwMode="auto">
              <a:xfrm>
                <a:off x="1519" y="1301"/>
                <a:ext cx="227" cy="196"/>
              </a:xfrm>
              <a:prstGeom prst="hexagon">
                <a:avLst>
                  <a:gd name="adj" fmla="val 28954"/>
                  <a:gd name="vf" fmla="val 115470"/>
                </a:avLst>
              </a:prstGeom>
              <a:solidFill>
                <a:srgbClr val="FF0066">
                  <a:alpha val="10196"/>
                </a:srgbClr>
              </a:solidFill>
              <a:ln w="9525">
                <a:solidFill>
                  <a:schemeClr val="bg1"/>
                </a:solidFill>
                <a:miter lim="800000"/>
              </a:ln>
              <a:effectLst/>
            </p:spPr>
            <p:txBody>
              <a:bodyPr wrap="none" anchor="ctr"/>
              <a:lstStyle/>
              <a:p>
                <a:endParaRPr lang="zh-CN" altLang="en-US"/>
              </a:p>
            </p:txBody>
          </p:sp>
          <p:sp>
            <p:nvSpPr>
              <p:cNvPr id="1048744" name="AutoShape 127"/>
              <p:cNvSpPr>
                <a:spLocks noChangeArrowheads="1"/>
              </p:cNvSpPr>
              <p:nvPr/>
            </p:nvSpPr>
            <p:spPr bwMode="auto">
              <a:xfrm>
                <a:off x="1524" y="1096"/>
                <a:ext cx="227" cy="196"/>
              </a:xfrm>
              <a:prstGeom prst="hexagon">
                <a:avLst>
                  <a:gd name="adj" fmla="val 28954"/>
                  <a:gd name="vf" fmla="val 115470"/>
                </a:avLst>
              </a:prstGeom>
              <a:solidFill>
                <a:srgbClr val="FF0066">
                  <a:alpha val="5098"/>
                </a:srgbClr>
              </a:solidFill>
              <a:ln w="9525">
                <a:solidFill>
                  <a:schemeClr val="bg1"/>
                </a:solidFill>
                <a:miter lim="800000"/>
              </a:ln>
              <a:effectLst/>
            </p:spPr>
            <p:txBody>
              <a:bodyPr wrap="none" anchor="ctr"/>
              <a:lstStyle/>
              <a:p>
                <a:endParaRPr lang="zh-CN" altLang="en-US"/>
              </a:p>
            </p:txBody>
          </p:sp>
        </p:grpSp>
        <p:sp>
          <p:nvSpPr>
            <p:cNvPr id="1048745" name="Oval 133"/>
            <p:cNvSpPr>
              <a:spLocks noChangeArrowheads="1"/>
            </p:cNvSpPr>
            <p:nvPr/>
          </p:nvSpPr>
          <p:spPr bwMode="auto">
            <a:xfrm rot="13545536">
              <a:off x="2708090" y="2971564"/>
              <a:ext cx="71437" cy="71438"/>
            </a:xfrm>
            <a:prstGeom prst="ellipse">
              <a:avLst/>
            </a:prstGeom>
            <a:noFill/>
            <a:ln w="12700">
              <a:solidFill>
                <a:srgbClr val="0066FF">
                  <a:alpha val="12157"/>
                </a:srgbClr>
              </a:solidFill>
              <a:round/>
            </a:ln>
            <a:effectLst/>
          </p:spPr>
          <p:txBody>
            <a:bodyPr wrap="none" anchor="ctr"/>
            <a:lstStyle/>
            <a:p>
              <a:endParaRPr lang="zh-CN" altLang="en-US"/>
            </a:p>
          </p:txBody>
        </p:sp>
        <p:sp>
          <p:nvSpPr>
            <p:cNvPr id="1048746" name="Oval 169"/>
            <p:cNvSpPr>
              <a:spLocks noChangeArrowheads="1"/>
            </p:cNvSpPr>
            <p:nvPr/>
          </p:nvSpPr>
          <p:spPr bwMode="auto">
            <a:xfrm rot="18854464" flipH="1">
              <a:off x="1371390" y="3289558"/>
              <a:ext cx="71438" cy="63404"/>
            </a:xfrm>
            <a:prstGeom prst="ellipse">
              <a:avLst/>
            </a:prstGeom>
            <a:noFill/>
            <a:ln w="12700">
              <a:solidFill>
                <a:srgbClr val="00CC66"/>
              </a:solidFill>
              <a:round/>
            </a:ln>
            <a:effectLst/>
          </p:spPr>
          <p:txBody>
            <a:bodyPr wrap="none" anchor="ctr"/>
            <a:lstStyle/>
            <a:p>
              <a:endParaRPr lang="zh-CN" altLang="en-US"/>
            </a:p>
          </p:txBody>
        </p:sp>
      </p:grpSp>
      <p:sp>
        <p:nvSpPr>
          <p:cNvPr id="1048747" name="矩形 98"/>
          <p:cNvSpPr/>
          <p:nvPr/>
        </p:nvSpPr>
        <p:spPr>
          <a:xfrm>
            <a:off x="3286132" y="2571744"/>
            <a:ext cx="5715024" cy="1869439"/>
          </a:xfrm>
          <a:prstGeom prst="rect">
            <a:avLst/>
          </a:prstGeom>
        </p:spPr>
        <p:txBody>
          <a:bodyPr wrap="square">
            <a:spAutoFit/>
          </a:bodyPr>
          <a:lstStyle/>
          <a:p>
            <a:pPr marL="447675" lvl="0" indent="-447675" eaLnBrk="1" fontAlgn="auto" hangingPunct="1">
              <a:lnSpc>
                <a:spcPct val="200000"/>
              </a:lnSpc>
              <a:spcBef>
                <a:spcPts val="0"/>
              </a:spcBef>
              <a:spcAft>
                <a:spcPts val="0"/>
              </a:spcAft>
              <a:buClr>
                <a:srgbClr val="DD8047"/>
              </a:buClr>
              <a:buSzPct val="60000"/>
              <a:buFont typeface="Wingdings" panose="05000000000000000000" pitchFamily="2" charset="2"/>
              <a:buChar char="n"/>
            </a:pPr>
            <a:r>
              <a:rPr lang="zh-CN" altLang="en-US" sz="2700" dirty="0" smtClean="0">
                <a:latin typeface="微软雅黑" panose="020B0503020204020204" pitchFamily="34" charset="-122"/>
                <a:ea typeface="微软雅黑" panose="020B0503020204020204" pitchFamily="34" charset="-122"/>
              </a:rPr>
              <a:t>标准修订的任务来源</a:t>
            </a:r>
            <a:endParaRPr lang="en-US" altLang="zh-CN" sz="2700" dirty="0" smtClean="0">
              <a:latin typeface="微软雅黑" panose="020B0503020204020204" pitchFamily="34" charset="-122"/>
              <a:ea typeface="微软雅黑" panose="020B0503020204020204" pitchFamily="34" charset="-122"/>
            </a:endParaRPr>
          </a:p>
          <a:p>
            <a:pPr marL="447675" lvl="0" indent="-447675" eaLnBrk="1" fontAlgn="auto" hangingPunct="1">
              <a:lnSpc>
                <a:spcPct val="200000"/>
              </a:lnSpc>
              <a:spcBef>
                <a:spcPts val="0"/>
              </a:spcBef>
              <a:spcAft>
                <a:spcPts val="0"/>
              </a:spcAft>
              <a:buClr>
                <a:srgbClr val="DD8047"/>
              </a:buClr>
              <a:buSzPct val="60000"/>
              <a:buFont typeface="Wingdings" panose="05000000000000000000" pitchFamily="2" charset="2"/>
              <a:buChar char="n"/>
            </a:pPr>
            <a:r>
              <a:rPr lang="zh-CN" altLang="en-US" sz="2700" dirty="0" smtClean="0">
                <a:latin typeface="微软雅黑" panose="020B0503020204020204" pitchFamily="34" charset="-122"/>
                <a:ea typeface="微软雅黑" panose="020B0503020204020204" pitchFamily="34" charset="-122"/>
              </a:rPr>
              <a:t>标准修订的任务必要性</a:t>
            </a:r>
            <a:endParaRPr lang="en-US" altLang="zh-CN" sz="2700" dirty="0" smtClean="0">
              <a:latin typeface="微软雅黑" panose="020B0503020204020204" pitchFamily="34" charset="-122"/>
              <a:ea typeface="微软雅黑" panose="020B0503020204020204" pitchFamily="34" charset="-122"/>
            </a:endParaRPr>
          </a:p>
        </p:txBody>
      </p:sp>
      <p:sp>
        <p:nvSpPr>
          <p:cNvPr id="1048748" name="圆角矩形 99"/>
          <p:cNvSpPr/>
          <p:nvPr/>
        </p:nvSpPr>
        <p:spPr>
          <a:xfrm>
            <a:off x="3143240" y="2571744"/>
            <a:ext cx="5643602" cy="1928826"/>
          </a:xfrm>
          <a:prstGeom prst="roundRect">
            <a:avLst/>
          </a:prstGeom>
          <a:noFill/>
          <a:ln w="3175">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6129"/>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3"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114" name="TextBox 5"/>
          <p:cNvSpPr txBox="1"/>
          <p:nvPr/>
        </p:nvSpPr>
        <p:spPr>
          <a:xfrm>
            <a:off x="5259486" y="6002704"/>
            <a:ext cx="3357586" cy="738664"/>
          </a:xfrm>
          <a:prstGeom prst="rect">
            <a:avLst/>
          </a:prstGeom>
          <a:noFill/>
        </p:spPr>
        <p:txBody>
          <a:bodyPr wrap="square" rtlCol="0">
            <a:spAutoFit/>
          </a:bodyPr>
          <a:lstStyle/>
          <a:p>
            <a:pPr indent="262255" eaLnBrk="1" hangingPunct="1">
              <a:spcBef>
                <a:spcPts val="1200"/>
              </a:spcBef>
              <a:buClr>
                <a:schemeClr val="accent2"/>
              </a:buClr>
              <a:buSzPct val="70000"/>
              <a:buFont typeface="Wingdings" panose="05000000000000000000" pitchFamily="2" charset="2"/>
              <a:buChar char="n"/>
            </a:pPr>
            <a:r>
              <a:rPr lang="zh-CN" altLang="en-US" sz="1600" dirty="0" smtClean="0">
                <a:solidFill>
                  <a:schemeClr val="dk1"/>
                </a:solidFill>
                <a:latin typeface="微软雅黑" panose="020B0503020204020204" pitchFamily="34" charset="-122"/>
                <a:ea typeface="微软雅黑" panose="020B0503020204020204" pitchFamily="34" charset="-122"/>
              </a:rPr>
              <a:t>原始记录</a:t>
            </a:r>
            <a:endParaRPr lang="en-US" altLang="zh-CN" sz="1600" dirty="0" smtClean="0">
              <a:solidFill>
                <a:schemeClr val="dk1"/>
              </a:solidFill>
              <a:latin typeface="微软雅黑" panose="020B0503020204020204" pitchFamily="34" charset="-122"/>
              <a:ea typeface="微软雅黑" panose="020B0503020204020204" pitchFamily="34" charset="-122"/>
            </a:endParaRPr>
          </a:p>
          <a:p>
            <a:pPr indent="262255" eaLnBrk="1" hangingPunct="1">
              <a:spcBef>
                <a:spcPts val="1200"/>
              </a:spcBef>
              <a:buClr>
                <a:schemeClr val="accent2"/>
              </a:buClr>
              <a:buSzPct val="70000"/>
              <a:buFont typeface="Wingdings" panose="05000000000000000000" pitchFamily="2" charset="2"/>
              <a:buChar char="n"/>
            </a:pPr>
            <a:r>
              <a:rPr lang="zh-CN" altLang="en-US" sz="1600" dirty="0" smtClean="0">
                <a:solidFill>
                  <a:schemeClr val="dk1"/>
                </a:solidFill>
                <a:latin typeface="微软雅黑" panose="020B0503020204020204" pitchFamily="34" charset="-122"/>
                <a:ea typeface="微软雅黑" panose="020B0503020204020204" pitchFamily="34" charset="-122"/>
              </a:rPr>
              <a:t>粘贴标签</a:t>
            </a:r>
            <a:endParaRPr lang="zh-CN" altLang="en-US" sz="1600" b="1" dirty="0" smtClean="0">
              <a:latin typeface="微软雅黑" panose="020B0503020204020204" pitchFamily="34" charset="-122"/>
              <a:ea typeface="微软雅黑" panose="020B0503020204020204" pitchFamily="34" charset="-122"/>
            </a:endParaRPr>
          </a:p>
        </p:txBody>
      </p:sp>
      <p:sp>
        <p:nvSpPr>
          <p:cNvPr id="1049115" name="矩形 6"/>
          <p:cNvSpPr/>
          <p:nvPr/>
        </p:nvSpPr>
        <p:spPr>
          <a:xfrm>
            <a:off x="933834" y="4779576"/>
            <a:ext cx="3286148" cy="1261884"/>
          </a:xfrm>
          <a:prstGeom prst="rect">
            <a:avLst/>
          </a:prstGeom>
        </p:spPr>
        <p:txBody>
          <a:bodyPr wrap="square">
            <a:spAutoFit/>
          </a:bodyPr>
          <a:lstStyle/>
          <a:p>
            <a:pPr indent="262255" eaLnBrk="1" hangingPunct="1">
              <a:spcBef>
                <a:spcPts val="1200"/>
              </a:spcBef>
              <a:buClr>
                <a:schemeClr val="accent2"/>
              </a:buClr>
              <a:buSzPct val="70000"/>
              <a:buFont typeface="Wingdings" panose="05000000000000000000" pitchFamily="2" charset="2"/>
              <a:buChar char="n"/>
            </a:pPr>
            <a:r>
              <a:rPr lang="en-US" altLang="zh-CN" sz="1400" dirty="0" smtClean="0">
                <a:latin typeface="微软雅黑" panose="020B0503020204020204" pitchFamily="34" charset="-122"/>
                <a:ea typeface="微软雅黑" panose="020B0503020204020204" pitchFamily="34" charset="-122"/>
              </a:rPr>
              <a:t>《</a:t>
            </a:r>
            <a:r>
              <a:rPr lang="zh-CN" altLang="en-US" sz="1400" dirty="0" smtClean="0">
                <a:latin typeface="微软雅黑" panose="020B0503020204020204" pitchFamily="34" charset="-122"/>
                <a:ea typeface="微软雅黑" panose="020B0503020204020204" pitchFamily="34" charset="-122"/>
              </a:rPr>
              <a:t>水污染源在线监测系统验收技术规范</a:t>
            </a:r>
            <a:r>
              <a:rPr lang="en-US" altLang="zh-CN" sz="1400" dirty="0" smtClean="0">
                <a:latin typeface="微软雅黑" panose="020B0503020204020204" pitchFamily="34" charset="-122"/>
                <a:ea typeface="微软雅黑" panose="020B0503020204020204" pitchFamily="34" charset="-122"/>
              </a:rPr>
              <a:t>》</a:t>
            </a:r>
            <a:endParaRPr lang="zh-CN" altLang="en-US" sz="1400" dirty="0" smtClean="0">
              <a:latin typeface="微软雅黑" panose="020B0503020204020204" pitchFamily="34" charset="-122"/>
              <a:ea typeface="微软雅黑" panose="020B0503020204020204" pitchFamily="34" charset="-122"/>
            </a:endParaRPr>
          </a:p>
          <a:p>
            <a:pPr indent="262255" eaLnBrk="1" hangingPunct="1">
              <a:spcBef>
                <a:spcPts val="1200"/>
              </a:spcBef>
              <a:buClr>
                <a:schemeClr val="accent2"/>
              </a:buClr>
              <a:buSzPct val="70000"/>
              <a:buFont typeface="Wingdings" panose="05000000000000000000" pitchFamily="2" charset="2"/>
              <a:buChar char="n"/>
            </a:pPr>
            <a:r>
              <a:rPr lang="en-US" altLang="zh-CN" sz="1400" dirty="0" smtClean="0">
                <a:latin typeface="微软雅黑" panose="020B0503020204020204" pitchFamily="34" charset="-122"/>
                <a:ea typeface="微软雅黑" panose="020B0503020204020204" pitchFamily="34" charset="-122"/>
              </a:rPr>
              <a:t>《</a:t>
            </a:r>
            <a:r>
              <a:rPr lang="zh-CN" altLang="en-US" sz="1400" dirty="0" smtClean="0">
                <a:latin typeface="微软雅黑" panose="020B0503020204020204" pitchFamily="34" charset="-122"/>
                <a:ea typeface="微软雅黑" panose="020B0503020204020204" pitchFamily="34" charset="-122"/>
              </a:rPr>
              <a:t>地表水和污水监测技术规范</a:t>
            </a:r>
            <a:r>
              <a:rPr lang="en-US" altLang="zh-CN" sz="1400" dirty="0" smtClean="0">
                <a:latin typeface="微软雅黑" panose="020B0503020204020204" pitchFamily="34" charset="-122"/>
                <a:ea typeface="微软雅黑" panose="020B0503020204020204" pitchFamily="34" charset="-122"/>
              </a:rPr>
              <a:t>》</a:t>
            </a:r>
            <a:endParaRPr lang="en-US" altLang="zh-CN" sz="1400" dirty="0" smtClean="0">
              <a:latin typeface="微软雅黑" panose="020B0503020204020204" pitchFamily="34" charset="-122"/>
              <a:ea typeface="微软雅黑" panose="020B0503020204020204" pitchFamily="34" charset="-122"/>
            </a:endParaRPr>
          </a:p>
          <a:p>
            <a:pPr indent="262255" eaLnBrk="1" hangingPunct="1">
              <a:spcBef>
                <a:spcPts val="1200"/>
              </a:spcBef>
              <a:buClr>
                <a:schemeClr val="accent2"/>
              </a:buClr>
              <a:buSzPct val="70000"/>
              <a:buFont typeface="Wingdings" panose="05000000000000000000" pitchFamily="2" charset="2"/>
              <a:buChar char="n"/>
            </a:pPr>
            <a:r>
              <a:rPr lang="en-US" altLang="zh-CN" sz="1400" dirty="0" smtClean="0">
                <a:latin typeface="微软雅黑" panose="020B0503020204020204" pitchFamily="34" charset="-122"/>
                <a:ea typeface="微软雅黑" panose="020B0503020204020204" pitchFamily="34" charset="-122"/>
              </a:rPr>
              <a:t>《</a:t>
            </a:r>
            <a:r>
              <a:rPr lang="zh-CN" altLang="en-US" sz="1400" dirty="0" smtClean="0">
                <a:latin typeface="微软雅黑" panose="020B0503020204020204" pitchFamily="34" charset="-122"/>
                <a:ea typeface="微软雅黑" panose="020B0503020204020204" pitchFamily="34" charset="-122"/>
              </a:rPr>
              <a:t>水污染物总量控制监测技术规范</a:t>
            </a:r>
            <a:r>
              <a:rPr lang="en-US" altLang="zh-CN" sz="1400" dirty="0" smtClean="0">
                <a:latin typeface="微软雅黑" panose="020B0503020204020204" pitchFamily="34" charset="-122"/>
                <a:ea typeface="微软雅黑" panose="020B0503020204020204" pitchFamily="34" charset="-122"/>
              </a:rPr>
              <a:t>》</a:t>
            </a:r>
            <a:endParaRPr lang="zh-CN" altLang="en-US" sz="1400" dirty="0" smtClean="0">
              <a:latin typeface="微软雅黑" panose="020B0503020204020204" pitchFamily="34" charset="-122"/>
              <a:ea typeface="微软雅黑" panose="020B0503020204020204" pitchFamily="34" charset="-122"/>
            </a:endParaRPr>
          </a:p>
        </p:txBody>
      </p:sp>
      <p:sp>
        <p:nvSpPr>
          <p:cNvPr id="1049116" name="矩形 13"/>
          <p:cNvSpPr/>
          <p:nvPr/>
        </p:nvSpPr>
        <p:spPr>
          <a:xfrm>
            <a:off x="862396" y="3702876"/>
            <a:ext cx="1107996" cy="369332"/>
          </a:xfrm>
          <a:prstGeom prst="rect">
            <a:avLst/>
          </a:prstGeom>
        </p:spPr>
        <p:txBody>
          <a:bodyPr wrap="none">
            <a:spAutoFit/>
          </a:bodyPr>
          <a:lstStyle/>
          <a:p>
            <a:pPr lvl="0" eaLnBrk="1" hangingPunct="1">
              <a:spcBef>
                <a:spcPts val="1800"/>
              </a:spcBef>
              <a:buClr>
                <a:schemeClr val="accent2"/>
              </a:buClr>
              <a:buSzPct val="70000"/>
            </a:pPr>
            <a:r>
              <a:rPr lang="zh-CN" altLang="en-US" b="1" dirty="0" smtClean="0">
                <a:latin typeface="Times New Roman" panose="02020603050405020304" pitchFamily="18" charset="0"/>
                <a:ea typeface="微软雅黑" panose="020B0503020204020204" pitchFamily="34" charset="-122"/>
                <a:cs typeface="Times New Roman" panose="02020603050405020304" pitchFamily="18" charset="0"/>
              </a:rPr>
              <a:t>试验装置</a:t>
            </a:r>
            <a:endParaRPr lang="en-US" altLang="zh-CN" b="1" dirty="0" smtClean="0">
              <a:latin typeface="Times New Roman" panose="02020603050405020304" pitchFamily="18" charset="0"/>
              <a:ea typeface="微软雅黑" panose="020B0503020204020204" pitchFamily="34" charset="-122"/>
              <a:cs typeface="Times New Roman" panose="02020603050405020304" pitchFamily="18" charset="0"/>
            </a:endParaRPr>
          </a:p>
        </p:txBody>
      </p:sp>
      <p:grpSp>
        <p:nvGrpSpPr>
          <p:cNvPr id="132" name="组合 17"/>
          <p:cNvGrpSpPr/>
          <p:nvPr/>
        </p:nvGrpSpPr>
        <p:grpSpPr>
          <a:xfrm>
            <a:off x="251520" y="3645024"/>
            <a:ext cx="468000" cy="468000"/>
            <a:chOff x="5191288" y="4388838"/>
            <a:chExt cx="692150" cy="692150"/>
          </a:xfrm>
        </p:grpSpPr>
        <p:sp>
          <p:nvSpPr>
            <p:cNvPr id="1049117" name="椭圆 18"/>
            <p:cNvSpPr/>
            <p:nvPr/>
          </p:nvSpPr>
          <p:spPr>
            <a:xfrm>
              <a:off x="5191288" y="4388838"/>
              <a:ext cx="692150" cy="6921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zh-CN" altLang="en-US" sz="1600" b="1">
                <a:latin typeface="Times New Roman" panose="02020603050405020304" pitchFamily="18" charset="0"/>
                <a:cs typeface="Times New Roman" panose="02020603050405020304" pitchFamily="18" charset="0"/>
              </a:endParaRPr>
            </a:p>
          </p:txBody>
        </p:sp>
        <p:sp>
          <p:nvSpPr>
            <p:cNvPr id="1049118" name="椭圆 19"/>
            <p:cNvSpPr/>
            <p:nvPr/>
          </p:nvSpPr>
          <p:spPr>
            <a:xfrm>
              <a:off x="5267488" y="4465038"/>
              <a:ext cx="539750" cy="5397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r" fontAlgn="auto">
                <a:spcBef>
                  <a:spcPts val="0"/>
                </a:spcBef>
                <a:spcAft>
                  <a:spcPts val="0"/>
                </a:spcAft>
              </a:pPr>
              <a:r>
                <a:rPr lang="en-US" altLang="zh-CN" sz="1600" b="1" dirty="0" smtClean="0">
                  <a:latin typeface="Times New Roman" panose="02020603050405020304" pitchFamily="18" charset="0"/>
                  <a:cs typeface="Times New Roman" panose="02020603050405020304" pitchFamily="18" charset="0"/>
                </a:rPr>
                <a:t>A</a:t>
              </a:r>
              <a:endParaRPr lang="zh-CN" altLang="en-US" sz="1600" b="1" dirty="0">
                <a:latin typeface="Times New Roman" panose="02020603050405020304" pitchFamily="18" charset="0"/>
                <a:cs typeface="Times New Roman" panose="02020603050405020304" pitchFamily="18" charset="0"/>
              </a:endParaRPr>
            </a:p>
          </p:txBody>
        </p:sp>
      </p:grpSp>
      <p:sp>
        <p:nvSpPr>
          <p:cNvPr id="1049119" name="矩形 23"/>
          <p:cNvSpPr/>
          <p:nvPr/>
        </p:nvSpPr>
        <p:spPr>
          <a:xfrm>
            <a:off x="880890" y="4350948"/>
            <a:ext cx="1800493" cy="369332"/>
          </a:xfrm>
          <a:prstGeom prst="rect">
            <a:avLst/>
          </a:prstGeom>
        </p:spPr>
        <p:txBody>
          <a:bodyPr wrap="none">
            <a:spAutoFit/>
          </a:bodyPr>
          <a:lstStyle/>
          <a:p>
            <a:r>
              <a:rPr lang="zh-CN" altLang="en-US" b="1" dirty="0" smtClean="0">
                <a:latin typeface="微软雅黑" panose="020B0503020204020204" pitchFamily="34" charset="-122"/>
                <a:ea typeface="微软雅黑" panose="020B0503020204020204" pitchFamily="34" charset="-122"/>
              </a:rPr>
              <a:t>样品采集与保存</a:t>
            </a:r>
            <a:endParaRPr lang="zh-CN" altLang="en-US" dirty="0"/>
          </a:p>
        </p:txBody>
      </p:sp>
      <p:sp>
        <p:nvSpPr>
          <p:cNvPr id="1049120" name="矩形 24"/>
          <p:cNvSpPr/>
          <p:nvPr/>
        </p:nvSpPr>
        <p:spPr>
          <a:xfrm>
            <a:off x="5283344" y="3788470"/>
            <a:ext cx="1569660" cy="369332"/>
          </a:xfrm>
          <a:prstGeom prst="rect">
            <a:avLst/>
          </a:prstGeom>
        </p:spPr>
        <p:txBody>
          <a:bodyPr wrap="none">
            <a:spAutoFit/>
          </a:bodyPr>
          <a:lstStyle/>
          <a:p>
            <a:pPr>
              <a:spcBef>
                <a:spcPts val="1800"/>
              </a:spcBef>
            </a:pPr>
            <a:r>
              <a:rPr lang="zh-CN" altLang="en-US" b="1" dirty="0" smtClean="0">
                <a:latin typeface="微软雅黑" panose="020B0503020204020204" pitchFamily="34" charset="-122"/>
                <a:ea typeface="微软雅黑" panose="020B0503020204020204" pitchFamily="34" charset="-122"/>
              </a:rPr>
              <a:t>仪器质量控制</a:t>
            </a:r>
            <a:endParaRPr lang="en-US" altLang="zh-CN" b="1" dirty="0" smtClean="0">
              <a:latin typeface="微软雅黑" panose="020B0503020204020204" pitchFamily="34" charset="-122"/>
              <a:ea typeface="微软雅黑" panose="020B0503020204020204" pitchFamily="34" charset="-122"/>
            </a:endParaRPr>
          </a:p>
        </p:txBody>
      </p:sp>
      <p:grpSp>
        <p:nvGrpSpPr>
          <p:cNvPr id="133" name="组合 25"/>
          <p:cNvGrpSpPr/>
          <p:nvPr/>
        </p:nvGrpSpPr>
        <p:grpSpPr>
          <a:xfrm>
            <a:off x="4648610" y="3717032"/>
            <a:ext cx="468000" cy="468000"/>
            <a:chOff x="5191288" y="4388838"/>
            <a:chExt cx="692150" cy="692150"/>
          </a:xfrm>
        </p:grpSpPr>
        <p:sp>
          <p:nvSpPr>
            <p:cNvPr id="1049121" name="椭圆 26"/>
            <p:cNvSpPr/>
            <p:nvPr/>
          </p:nvSpPr>
          <p:spPr>
            <a:xfrm>
              <a:off x="5191288" y="4388838"/>
              <a:ext cx="692150" cy="6921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zh-CN" altLang="en-US" sz="1600">
                <a:latin typeface="Impact" panose="020B0806030902050204" pitchFamily="34" charset="0"/>
              </a:endParaRPr>
            </a:p>
          </p:txBody>
        </p:sp>
        <p:sp>
          <p:nvSpPr>
            <p:cNvPr id="1049122" name="椭圆 27"/>
            <p:cNvSpPr/>
            <p:nvPr/>
          </p:nvSpPr>
          <p:spPr>
            <a:xfrm>
              <a:off x="5267488" y="4465038"/>
              <a:ext cx="539750" cy="5397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r>
                <a:rPr lang="en-US" altLang="zh-CN" sz="1600" b="1" dirty="0" smtClean="0">
                  <a:latin typeface="Times New Roman" panose="02020603050405020304" pitchFamily="18" charset="0"/>
                  <a:cs typeface="Times New Roman" panose="02020603050405020304" pitchFamily="18" charset="0"/>
                </a:rPr>
                <a:t>D</a:t>
              </a:r>
              <a:endParaRPr lang="zh-CN" altLang="en-US" sz="1600" b="1" dirty="0">
                <a:latin typeface="Times New Roman" panose="02020603050405020304" pitchFamily="18" charset="0"/>
                <a:cs typeface="Times New Roman" panose="02020603050405020304" pitchFamily="18" charset="0"/>
              </a:endParaRPr>
            </a:p>
          </p:txBody>
        </p:sp>
      </p:grpSp>
      <p:sp>
        <p:nvSpPr>
          <p:cNvPr id="1049123" name="矩形 28"/>
          <p:cNvSpPr/>
          <p:nvPr/>
        </p:nvSpPr>
        <p:spPr>
          <a:xfrm>
            <a:off x="5259486" y="5534134"/>
            <a:ext cx="1107996" cy="369332"/>
          </a:xfrm>
          <a:prstGeom prst="rect">
            <a:avLst/>
          </a:prstGeom>
        </p:spPr>
        <p:txBody>
          <a:bodyPr wrap="none">
            <a:spAutoFit/>
          </a:bodyPr>
          <a:lstStyle/>
          <a:p>
            <a:pPr>
              <a:spcBef>
                <a:spcPts val="1800"/>
              </a:spcBef>
            </a:pPr>
            <a:r>
              <a:rPr lang="zh-CN" altLang="en-US" b="1" dirty="0" smtClean="0">
                <a:latin typeface="微软雅黑" panose="020B0503020204020204" pitchFamily="34" charset="-122"/>
                <a:ea typeface="微软雅黑" panose="020B0503020204020204" pitchFamily="34" charset="-122"/>
              </a:rPr>
              <a:t>人员管理</a:t>
            </a:r>
            <a:endParaRPr lang="en-US" altLang="zh-CN" b="1" dirty="0" smtClean="0">
              <a:latin typeface="微软雅黑" panose="020B0503020204020204" pitchFamily="34" charset="-122"/>
              <a:ea typeface="微软雅黑" panose="020B0503020204020204" pitchFamily="34" charset="-122"/>
            </a:endParaRPr>
          </a:p>
        </p:txBody>
      </p:sp>
      <p:grpSp>
        <p:nvGrpSpPr>
          <p:cNvPr id="134" name="组合 29"/>
          <p:cNvGrpSpPr/>
          <p:nvPr/>
        </p:nvGrpSpPr>
        <p:grpSpPr>
          <a:xfrm>
            <a:off x="4648610" y="5462696"/>
            <a:ext cx="468000" cy="468000"/>
            <a:chOff x="5191288" y="4388838"/>
            <a:chExt cx="692150" cy="692150"/>
          </a:xfrm>
        </p:grpSpPr>
        <p:sp>
          <p:nvSpPr>
            <p:cNvPr id="1049124" name="椭圆 30"/>
            <p:cNvSpPr/>
            <p:nvPr/>
          </p:nvSpPr>
          <p:spPr>
            <a:xfrm>
              <a:off x="5191288" y="4388838"/>
              <a:ext cx="692150" cy="6921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zh-CN" altLang="en-US" sz="1600">
                <a:latin typeface="Impact" panose="020B0806030902050204" pitchFamily="34" charset="0"/>
              </a:endParaRPr>
            </a:p>
          </p:txBody>
        </p:sp>
        <p:sp>
          <p:nvSpPr>
            <p:cNvPr id="1049125" name="椭圆 31"/>
            <p:cNvSpPr/>
            <p:nvPr/>
          </p:nvSpPr>
          <p:spPr>
            <a:xfrm>
              <a:off x="5267485" y="4465038"/>
              <a:ext cx="539749" cy="5397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r>
                <a:rPr lang="en-US" altLang="zh-CN" sz="1600" b="1" dirty="0" smtClean="0">
                  <a:latin typeface="Times New Roman" panose="02020603050405020304" pitchFamily="18" charset="0"/>
                  <a:cs typeface="Times New Roman" panose="02020603050405020304" pitchFamily="18" charset="0"/>
                </a:rPr>
                <a:t>E</a:t>
              </a:r>
              <a:endParaRPr lang="zh-CN" altLang="en-US" sz="1600" b="1" dirty="0">
                <a:latin typeface="Times New Roman" panose="02020603050405020304" pitchFamily="18" charset="0"/>
                <a:cs typeface="Times New Roman" panose="02020603050405020304" pitchFamily="18" charset="0"/>
              </a:endParaRPr>
            </a:p>
          </p:txBody>
        </p:sp>
      </p:grpSp>
      <p:sp>
        <p:nvSpPr>
          <p:cNvPr id="1049126" name="矩形 35"/>
          <p:cNvSpPr/>
          <p:nvPr/>
        </p:nvSpPr>
        <p:spPr>
          <a:xfrm>
            <a:off x="888912" y="6130976"/>
            <a:ext cx="1569660" cy="369332"/>
          </a:xfrm>
          <a:prstGeom prst="rect">
            <a:avLst/>
          </a:prstGeom>
        </p:spPr>
        <p:txBody>
          <a:bodyPr wrap="none">
            <a:spAutoFit/>
          </a:bodyPr>
          <a:lstStyle/>
          <a:p>
            <a:r>
              <a:rPr lang="zh-CN" altLang="en-US" b="1" dirty="0" smtClean="0">
                <a:latin typeface="Times New Roman" panose="02020603050405020304" pitchFamily="18" charset="0"/>
                <a:ea typeface="微软雅黑" panose="020B0503020204020204" pitchFamily="34" charset="-122"/>
                <a:cs typeface="Times New Roman" panose="02020603050405020304" pitchFamily="18" charset="0"/>
              </a:rPr>
              <a:t>仪器采样管理</a:t>
            </a:r>
            <a:endParaRPr lang="zh-CN" altLang="en-US" b="1"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49127" name="TextBox 36"/>
          <p:cNvSpPr txBox="1"/>
          <p:nvPr/>
        </p:nvSpPr>
        <p:spPr>
          <a:xfrm>
            <a:off x="5254884" y="4202504"/>
            <a:ext cx="3357586" cy="1138773"/>
          </a:xfrm>
          <a:prstGeom prst="rect">
            <a:avLst/>
          </a:prstGeom>
          <a:noFill/>
        </p:spPr>
        <p:txBody>
          <a:bodyPr wrap="square" rtlCol="0">
            <a:spAutoFit/>
          </a:bodyPr>
          <a:lstStyle/>
          <a:p>
            <a:pPr indent="262255" eaLnBrk="1" hangingPunct="1">
              <a:spcBef>
                <a:spcPts val="1200"/>
              </a:spcBef>
              <a:buClr>
                <a:schemeClr val="accent2"/>
              </a:buClr>
              <a:buSzPct val="70000"/>
              <a:buFont typeface="Wingdings" panose="05000000000000000000" pitchFamily="2" charset="2"/>
              <a:buChar char="n"/>
            </a:pPr>
            <a:r>
              <a:rPr lang="zh-CN" altLang="en-US" sz="1600" dirty="0" smtClean="0">
                <a:solidFill>
                  <a:schemeClr val="dk1"/>
                </a:solidFill>
                <a:latin typeface="微软雅黑" panose="020B0503020204020204" pitchFamily="34" charset="-122"/>
                <a:ea typeface="微软雅黑" panose="020B0503020204020204" pitchFamily="34" charset="-122"/>
              </a:rPr>
              <a:t>核查过程参数设定</a:t>
            </a:r>
            <a:endParaRPr lang="en-US" altLang="zh-CN" sz="1600" dirty="0" smtClean="0">
              <a:solidFill>
                <a:schemeClr val="dk1"/>
              </a:solidFill>
              <a:latin typeface="微软雅黑" panose="020B0503020204020204" pitchFamily="34" charset="-122"/>
              <a:ea typeface="微软雅黑" panose="020B0503020204020204" pitchFamily="34" charset="-122"/>
            </a:endParaRPr>
          </a:p>
          <a:p>
            <a:pPr indent="262255" eaLnBrk="1" hangingPunct="1">
              <a:spcBef>
                <a:spcPts val="1200"/>
              </a:spcBef>
              <a:buClr>
                <a:schemeClr val="accent2"/>
              </a:buClr>
              <a:buSzPct val="70000"/>
              <a:buFont typeface="Wingdings" panose="05000000000000000000" pitchFamily="2" charset="2"/>
              <a:buChar char="n"/>
            </a:pPr>
            <a:r>
              <a:rPr lang="zh-CN" altLang="en-US" sz="1600" dirty="0" smtClean="0">
                <a:solidFill>
                  <a:schemeClr val="dk1"/>
                </a:solidFill>
                <a:latin typeface="微软雅黑" panose="020B0503020204020204" pitchFamily="34" charset="-122"/>
                <a:ea typeface="微软雅黑" panose="020B0503020204020204" pitchFamily="34" charset="-122"/>
              </a:rPr>
              <a:t>标准溶液</a:t>
            </a:r>
            <a:endParaRPr lang="en-US" altLang="zh-CN" sz="1600" dirty="0" smtClean="0">
              <a:solidFill>
                <a:schemeClr val="dk1"/>
              </a:solidFill>
              <a:latin typeface="微软雅黑" panose="020B0503020204020204" pitchFamily="34" charset="-122"/>
              <a:ea typeface="微软雅黑" panose="020B0503020204020204" pitchFamily="34" charset="-122"/>
            </a:endParaRPr>
          </a:p>
          <a:p>
            <a:pPr indent="262255" eaLnBrk="1" hangingPunct="1">
              <a:spcBef>
                <a:spcPts val="1200"/>
              </a:spcBef>
              <a:buClr>
                <a:schemeClr val="accent2"/>
              </a:buClr>
              <a:buSzPct val="70000"/>
              <a:buFont typeface="Wingdings" panose="05000000000000000000" pitchFamily="2" charset="2"/>
              <a:buChar char="n"/>
            </a:pPr>
            <a:r>
              <a:rPr lang="zh-CN" altLang="en-US" sz="1600" dirty="0" smtClean="0">
                <a:solidFill>
                  <a:schemeClr val="dk1"/>
                </a:solidFill>
                <a:latin typeface="微软雅黑" panose="020B0503020204020204" pitchFamily="34" charset="-122"/>
                <a:ea typeface="微软雅黑" panose="020B0503020204020204" pitchFamily="34" charset="-122"/>
              </a:rPr>
              <a:t>比对过程控制</a:t>
            </a:r>
            <a:endParaRPr lang="zh-CN" altLang="en-US" sz="1600" dirty="0" smtClean="0">
              <a:latin typeface="微软雅黑" panose="020B0503020204020204" pitchFamily="34" charset="-122"/>
              <a:ea typeface="微软雅黑" panose="020B0503020204020204" pitchFamily="34" charset="-122"/>
            </a:endParaRPr>
          </a:p>
        </p:txBody>
      </p:sp>
      <p:sp>
        <p:nvSpPr>
          <p:cNvPr id="1049128" name="椭圆 37"/>
          <p:cNvSpPr/>
          <p:nvPr/>
        </p:nvSpPr>
        <p:spPr>
          <a:xfrm>
            <a:off x="326636" y="4360190"/>
            <a:ext cx="364954" cy="364954"/>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r>
              <a:rPr lang="en-US" altLang="zh-CN" sz="1600" b="1" dirty="0" smtClean="0">
                <a:latin typeface="Times New Roman" panose="02020603050405020304" pitchFamily="18" charset="0"/>
                <a:cs typeface="Times New Roman" panose="02020603050405020304" pitchFamily="18" charset="0"/>
              </a:rPr>
              <a:t>B</a:t>
            </a:r>
            <a:endParaRPr lang="zh-CN" altLang="en-US" sz="1600" b="1" dirty="0">
              <a:latin typeface="Times New Roman" panose="02020603050405020304" pitchFamily="18" charset="0"/>
              <a:cs typeface="Times New Roman" panose="02020603050405020304" pitchFamily="18" charset="0"/>
            </a:endParaRPr>
          </a:p>
        </p:txBody>
      </p:sp>
      <p:sp>
        <p:nvSpPr>
          <p:cNvPr id="1049129" name="椭圆 38"/>
          <p:cNvSpPr/>
          <p:nvPr/>
        </p:nvSpPr>
        <p:spPr>
          <a:xfrm>
            <a:off x="403558" y="6093296"/>
            <a:ext cx="364954" cy="364954"/>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r>
              <a:rPr lang="en-US" altLang="zh-CN" sz="1600" b="1" dirty="0" smtClean="0">
                <a:latin typeface="Times New Roman" panose="02020603050405020304" pitchFamily="18" charset="0"/>
                <a:cs typeface="Times New Roman" panose="02020603050405020304" pitchFamily="18" charset="0"/>
              </a:rPr>
              <a:t>C</a:t>
            </a:r>
            <a:endParaRPr lang="zh-CN" altLang="en-US" sz="1600" b="1" dirty="0">
              <a:latin typeface="Times New Roman" panose="02020603050405020304" pitchFamily="18" charset="0"/>
              <a:cs typeface="Times New Roman" panose="02020603050405020304" pitchFamily="18" charset="0"/>
            </a:endParaRPr>
          </a:p>
        </p:txBody>
      </p:sp>
      <p:sp>
        <p:nvSpPr>
          <p:cNvPr id="1049130" name="TextBox 45"/>
          <p:cNvSpPr txBox="1"/>
          <p:nvPr/>
        </p:nvSpPr>
        <p:spPr>
          <a:xfrm>
            <a:off x="642910" y="1646870"/>
            <a:ext cx="428628" cy="338554"/>
          </a:xfrm>
          <a:prstGeom prst="rect">
            <a:avLst/>
          </a:prstGeom>
          <a:noFill/>
        </p:spPr>
        <p:txBody>
          <a:bodyPr wrap="square" rtlCol="0">
            <a:spAutoFit/>
          </a:bodyPr>
          <a:lstStyle/>
          <a:p>
            <a:r>
              <a:rPr lang="en-US" altLang="zh-CN" sz="1600" dirty="0" smtClean="0">
                <a:solidFill>
                  <a:schemeClr val="bg1"/>
                </a:solidFill>
                <a:latin typeface="Impact" panose="020B0806030902050204" pitchFamily="34" charset="0"/>
              </a:rPr>
              <a:t>10</a:t>
            </a:r>
            <a:endParaRPr lang="zh-CN" altLang="en-US" sz="1600" dirty="0">
              <a:solidFill>
                <a:schemeClr val="bg1"/>
              </a:solidFill>
              <a:latin typeface="Impact" panose="020B0806030902050204" pitchFamily="34" charset="0"/>
            </a:endParaRPr>
          </a:p>
        </p:txBody>
      </p:sp>
      <p:sp>
        <p:nvSpPr>
          <p:cNvPr id="1049131" name="矩形 29"/>
          <p:cNvSpPr/>
          <p:nvPr/>
        </p:nvSpPr>
        <p:spPr>
          <a:xfrm>
            <a:off x="270505" y="1437739"/>
            <a:ext cx="2685351"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10  </a:t>
            </a:r>
            <a:r>
              <a:rPr lang="zh-CN" altLang="en-US" b="1" dirty="0" smtClean="0">
                <a:solidFill>
                  <a:schemeClr val="bg1"/>
                </a:solidFill>
                <a:latin typeface="微软雅黑" panose="020B0503020204020204" pitchFamily="34" charset="-122"/>
                <a:ea typeface="微软雅黑" panose="020B0503020204020204" pitchFamily="34" charset="-122"/>
              </a:rPr>
              <a:t>运行</a:t>
            </a:r>
            <a:r>
              <a:rPr lang="zh-CN" altLang="en-US" b="1" dirty="0">
                <a:solidFill>
                  <a:schemeClr val="bg1"/>
                </a:solidFill>
                <a:latin typeface="微软雅黑" panose="020B0503020204020204" pitchFamily="34" charset="-122"/>
                <a:ea typeface="微软雅黑" panose="020B0503020204020204" pitchFamily="34" charset="-122"/>
              </a:rPr>
              <a:t>考核及比对监测</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49132" name="文本占位符 3"/>
          <p:cNvSpPr>
            <a:spLocks noGrp="1"/>
          </p:cNvSpPr>
          <p:nvPr>
            <p:ph type="body" sz="quarter" idx="11"/>
          </p:nvPr>
        </p:nvSpPr>
        <p:spPr/>
        <p:txBody>
          <a:bodyPr/>
          <a:lstStyle/>
          <a:p>
            <a:r>
              <a:rPr lang="en-US" altLang="zh-CN" dirty="0" smtClean="0"/>
              <a:t>2.3  </a:t>
            </a:r>
            <a:r>
              <a:rPr lang="zh-CN" altLang="en-US" dirty="0"/>
              <a:t>主要修订</a:t>
            </a:r>
            <a:r>
              <a:rPr lang="zh-CN" altLang="en-US" dirty="0" smtClean="0"/>
              <a:t>点</a:t>
            </a:r>
            <a:endParaRPr lang="zh-CN" altLang="en-US" dirty="0"/>
          </a:p>
          <a:p>
            <a:endParaRPr lang="zh-CN" altLang="en-US" dirty="0"/>
          </a:p>
        </p:txBody>
      </p:sp>
      <p:sp>
        <p:nvSpPr>
          <p:cNvPr id="1049133" name="矩形 25"/>
          <p:cNvSpPr/>
          <p:nvPr/>
        </p:nvSpPr>
        <p:spPr>
          <a:xfrm>
            <a:off x="336880" y="1977811"/>
            <a:ext cx="8280584" cy="1477328"/>
          </a:xfrm>
          <a:prstGeom prst="rect">
            <a:avLst/>
          </a:prstGeom>
        </p:spPr>
        <p:txBody>
          <a:bodyPr wrap="square">
            <a:spAutoFit/>
          </a:bodyPr>
          <a:lstStyle/>
          <a:p>
            <a:pPr indent="269240">
              <a:lnSpc>
                <a:spcPct val="150000"/>
              </a:lnSpc>
            </a:pPr>
            <a:r>
              <a:rPr lang="zh-CN" altLang="zh-CN" sz="1200" dirty="0"/>
              <a:t>根据标准</a:t>
            </a:r>
            <a:r>
              <a:rPr lang="zh-CN" altLang="en-US" sz="1200" dirty="0"/>
              <a:t>修订</a:t>
            </a:r>
            <a:r>
              <a:rPr lang="zh-CN" altLang="zh-CN" sz="1200" dirty="0"/>
              <a:t>的内容，要求运行考核从参数设置和管理、检查维护、自动标样核查、自动校准、比对试验、检修和故障处理、比对监测以及记录与档案等几个方面来进行，确保运行工作的准确、有效。</a:t>
            </a:r>
            <a:endParaRPr lang="zh-CN" altLang="zh-CN" sz="1200" dirty="0"/>
          </a:p>
          <a:p>
            <a:pPr>
              <a:lnSpc>
                <a:spcPct val="150000"/>
              </a:lnSpc>
            </a:pPr>
            <a:r>
              <a:rPr lang="en-US" altLang="zh-CN" sz="1200" dirty="0"/>
              <a:t>       </a:t>
            </a:r>
            <a:r>
              <a:rPr lang="zh-CN" altLang="zh-CN" sz="1200" dirty="0"/>
              <a:t>本次修订对比对部分进行了</a:t>
            </a:r>
            <a:r>
              <a:rPr lang="zh-CN" altLang="zh-CN" sz="1200" dirty="0">
                <a:solidFill>
                  <a:srgbClr val="FF0000"/>
                </a:solidFill>
              </a:rPr>
              <a:t>去管理化</a:t>
            </a:r>
            <a:r>
              <a:rPr lang="zh-CN" altLang="zh-CN" sz="1200" dirty="0"/>
              <a:t>的调整，删除了监督性监测等</a:t>
            </a:r>
            <a:r>
              <a:rPr lang="zh-CN" altLang="zh-CN" sz="1200" dirty="0" smtClean="0"/>
              <a:t>一些</a:t>
            </a:r>
            <a:r>
              <a:rPr lang="zh-CN" altLang="en-US" sz="1200" dirty="0" smtClean="0"/>
              <a:t>管理方面的</a:t>
            </a:r>
            <a:r>
              <a:rPr lang="zh-CN" altLang="zh-CN" sz="1200" dirty="0" smtClean="0"/>
              <a:t>要求</a:t>
            </a:r>
            <a:r>
              <a:rPr lang="zh-CN" altLang="zh-CN" sz="1200" dirty="0"/>
              <a:t>，由环境管理部门自行决定监督性监测，行政比对监测等具体工作，只保留和调整了比对监测过程应注意的</a:t>
            </a:r>
            <a:r>
              <a:rPr lang="zh-CN" altLang="zh-CN" sz="1200" dirty="0">
                <a:solidFill>
                  <a:srgbClr val="FF0000"/>
                </a:solidFill>
              </a:rPr>
              <a:t>技术要求</a:t>
            </a:r>
            <a:r>
              <a:rPr lang="zh-CN" altLang="zh-CN" sz="1200" dirty="0"/>
              <a:t>，包括比对试验装置的要求、样品采集与保存的要求、仪器采样管理的要求、仪器质量控制的要求和比对监测仪器的性能要求等。</a:t>
            </a:r>
            <a:endParaRPr lang="zh-CN" altLang="en-US" sz="1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7"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138" name="矩形 5"/>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9139" name="矩形 6"/>
          <p:cNvSpPr/>
          <p:nvPr/>
        </p:nvSpPr>
        <p:spPr>
          <a:xfrm>
            <a:off x="352852" y="1340768"/>
            <a:ext cx="2223686"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11  </a:t>
            </a:r>
            <a:r>
              <a:rPr lang="zh-CN" altLang="en-US" b="1" dirty="0" smtClean="0">
                <a:solidFill>
                  <a:schemeClr val="bg1"/>
                </a:solidFill>
                <a:latin typeface="微软雅黑" panose="020B0503020204020204" pitchFamily="34" charset="-122"/>
                <a:ea typeface="微软雅黑" panose="020B0503020204020204" pitchFamily="34" charset="-122"/>
              </a:rPr>
              <a:t>运行</a:t>
            </a:r>
            <a:r>
              <a:rPr lang="zh-CN" altLang="en-US" b="1" dirty="0">
                <a:solidFill>
                  <a:schemeClr val="bg1"/>
                </a:solidFill>
                <a:latin typeface="微软雅黑" panose="020B0503020204020204" pitchFamily="34" charset="-122"/>
                <a:ea typeface="微软雅黑" panose="020B0503020204020204" pitchFamily="34" charset="-122"/>
              </a:rPr>
              <a:t>档案与</a:t>
            </a:r>
            <a:r>
              <a:rPr lang="zh-CN" altLang="en-US" b="1" dirty="0" smtClean="0">
                <a:solidFill>
                  <a:schemeClr val="bg1"/>
                </a:solidFill>
                <a:latin typeface="微软雅黑" panose="020B0503020204020204" pitchFamily="34" charset="-122"/>
                <a:ea typeface="微软雅黑" panose="020B0503020204020204" pitchFamily="34" charset="-122"/>
              </a:rPr>
              <a:t>记录</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140" name="矩形 2"/>
          <p:cNvSpPr/>
          <p:nvPr/>
        </p:nvSpPr>
        <p:spPr>
          <a:xfrm>
            <a:off x="375001" y="1815193"/>
            <a:ext cx="8032976" cy="1708160"/>
          </a:xfrm>
          <a:prstGeom prst="rect">
            <a:avLst/>
          </a:prstGeom>
        </p:spPr>
        <p:txBody>
          <a:bodyPr wrap="square">
            <a:spAutoFit/>
          </a:bodyPr>
          <a:lstStyle/>
          <a:p>
            <a:pPr marL="226695" indent="-226695" algn="just">
              <a:lnSpc>
                <a:spcPts val="1800"/>
              </a:lnSpc>
              <a:spcBef>
                <a:spcPts val="500"/>
              </a:spcBef>
              <a:spcAft>
                <a:spcPts val="0"/>
              </a:spcAft>
              <a:tabLst>
                <a:tab pos="266700" algn="l"/>
                <a:tab pos="228600" algn="l"/>
              </a:tabLst>
            </a:pPr>
            <a:r>
              <a:rPr lang="en-US" altLang="zh-CN" b="1" kern="100" dirty="0">
                <a:latin typeface="黑体" panose="02010609060101010101" pitchFamily="2" charset="-122"/>
                <a:ea typeface="黑体" panose="02010609060101010101" pitchFamily="2" charset="-122"/>
              </a:rPr>
              <a:t>11.1  </a:t>
            </a:r>
            <a:r>
              <a:rPr lang="zh-CN" altLang="zh-CN" b="1" kern="100" dirty="0">
                <a:latin typeface="Times New Roman" panose="02020603050405020304" pitchFamily="18" charset="0"/>
              </a:rPr>
              <a:t>技术档案和运行记录的基本要求</a:t>
            </a:r>
            <a:endParaRPr lang="zh-CN" altLang="zh-CN" sz="2400" b="1" kern="100" dirty="0">
              <a:latin typeface="Times New Roman" panose="02020603050405020304" pitchFamily="18" charset="0"/>
              <a:ea typeface="黑体" panose="02010609060101010101" pitchFamily="2" charset="-122"/>
            </a:endParaRPr>
          </a:p>
          <a:p>
            <a:pPr indent="127000">
              <a:lnSpc>
                <a:spcPts val="1800"/>
              </a:lnSpc>
              <a:spcAft>
                <a:spcPts val="0"/>
              </a:spcAft>
            </a:pPr>
            <a:r>
              <a:rPr lang="en-US" altLang="zh-CN" kern="100" dirty="0">
                <a:latin typeface="黑体" panose="02010609060101010101" pitchFamily="2" charset="-122"/>
              </a:rPr>
              <a:t>11.1.1  </a:t>
            </a:r>
            <a:r>
              <a:rPr lang="zh-CN" altLang="zh-CN" kern="100" dirty="0">
                <a:latin typeface="Times New Roman" panose="02020603050405020304" pitchFamily="18" charset="0"/>
              </a:rPr>
              <a:t>水污染源在线监测系统运行与考核的技术档案包括仪器的说明书、系统的安装记录和验收记录、仪器的适用性检测报告以及各类运行记录表格。</a:t>
            </a:r>
            <a:endParaRPr lang="zh-CN" altLang="zh-CN" kern="100" dirty="0">
              <a:latin typeface="Times New Roman" panose="02020603050405020304" pitchFamily="18" charset="0"/>
            </a:endParaRPr>
          </a:p>
          <a:p>
            <a:pPr indent="127000">
              <a:lnSpc>
                <a:spcPts val="1800"/>
              </a:lnSpc>
              <a:spcAft>
                <a:spcPts val="0"/>
              </a:spcAft>
            </a:pPr>
            <a:r>
              <a:rPr lang="en-US" altLang="zh-CN" kern="100" dirty="0">
                <a:latin typeface="黑体" panose="02010609060101010101" pitchFamily="2" charset="-122"/>
              </a:rPr>
              <a:t>11.1.2  </a:t>
            </a:r>
            <a:r>
              <a:rPr lang="zh-CN" altLang="zh-CN" kern="100" dirty="0">
                <a:latin typeface="Times New Roman" panose="02020603050405020304" pitchFamily="18" charset="0"/>
              </a:rPr>
              <a:t>运行记录应清晰、完整，现场记录应在现场及时填写，有专业人员的签字。可从记录中查阅和了解仪器设备的使用、维修和性能检验等全部历史资料，以对运行的各台仪器设备做出正确评价。与仪器相关的记录可放置在现场并妥善保存</a:t>
            </a:r>
            <a:r>
              <a:rPr lang="zh-CN" altLang="zh-CN" kern="100" dirty="0" smtClean="0">
                <a:latin typeface="Times New Roman" panose="02020603050405020304" pitchFamily="18" charset="0"/>
              </a:rPr>
              <a:t>。</a:t>
            </a:r>
            <a:endParaRPr lang="zh-CN" altLang="zh-CN" kern="100" dirty="0">
              <a:latin typeface="Times New Roman" panose="02020603050405020304" pitchFamily="18" charset="0"/>
            </a:endParaRPr>
          </a:p>
        </p:txBody>
      </p:sp>
      <p:sp>
        <p:nvSpPr>
          <p:cNvPr id="1049141" name="矩形 9"/>
          <p:cNvSpPr/>
          <p:nvPr/>
        </p:nvSpPr>
        <p:spPr>
          <a:xfrm>
            <a:off x="755576" y="3717032"/>
            <a:ext cx="7429552" cy="2369880"/>
          </a:xfrm>
          <a:prstGeom prst="rect">
            <a:avLst/>
          </a:prstGeom>
        </p:spPr>
        <p:txBody>
          <a:bodyPr wrap="square">
            <a:spAutoFit/>
          </a:bodyPr>
          <a:lstStyle/>
          <a:p>
            <a:pPr marL="443230" indent="262255" eaLnBrk="1" hangingPunct="1">
              <a:spcBef>
                <a:spcPts val="1200"/>
              </a:spcBef>
              <a:buClr>
                <a:schemeClr val="accent2"/>
              </a:buClr>
              <a:buSzPct val="70000"/>
              <a:buFont typeface="Wingdings" panose="05000000000000000000" pitchFamily="2" charset="2"/>
              <a:buChar char="n"/>
            </a:pPr>
            <a:r>
              <a:rPr lang="zh-CN" altLang="en-US" b="1" dirty="0" smtClean="0">
                <a:latin typeface="微软雅黑" panose="020B0503020204020204" pitchFamily="34" charset="-122"/>
                <a:ea typeface="微软雅黑" panose="020B0503020204020204" pitchFamily="34" charset="-122"/>
              </a:rPr>
              <a:t>运行管理制度</a:t>
            </a:r>
            <a:endParaRPr lang="en-US" altLang="zh-CN" b="1" dirty="0" smtClean="0">
              <a:latin typeface="微软雅黑" panose="020B0503020204020204" pitchFamily="34" charset="-122"/>
              <a:ea typeface="微软雅黑" panose="020B0503020204020204" pitchFamily="34" charset="-122"/>
            </a:endParaRPr>
          </a:p>
          <a:p>
            <a:pPr marL="900430" lvl="1" indent="262255" eaLnBrk="1" hangingPunct="1">
              <a:spcBef>
                <a:spcPts val="1200"/>
              </a:spcBef>
              <a:buClr>
                <a:schemeClr val="accent2"/>
              </a:buClr>
              <a:buSzPct val="70000"/>
              <a:buFont typeface="Wingdings" panose="05000000000000000000" pitchFamily="2" charset="2"/>
              <a:buChar char="n"/>
            </a:pPr>
            <a:r>
              <a:rPr lang="zh-CN" altLang="en-US" b="1" dirty="0" smtClean="0">
                <a:latin typeface="微软雅黑" panose="020B0503020204020204" pitchFamily="34" charset="-122"/>
                <a:ea typeface="微软雅黑" panose="020B0503020204020204" pitchFamily="34" charset="-122"/>
              </a:rPr>
              <a:t>技术档案要求</a:t>
            </a:r>
            <a:endParaRPr lang="en-US" altLang="zh-CN"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pPr>
            <a:r>
              <a:rPr lang="zh-CN" altLang="en-US" dirty="0" smtClean="0">
                <a:latin typeface="微软雅黑" panose="020B0503020204020204" pitchFamily="34" charset="-122"/>
                <a:ea typeface="微软雅黑" panose="020B0503020204020204" pitchFamily="34" charset="-122"/>
              </a:rPr>
              <a:t>   说明书、安装记录、验收记录、</a:t>
            </a:r>
            <a:r>
              <a:rPr lang="zh-CN" altLang="en-US" dirty="0" smtClean="0">
                <a:solidFill>
                  <a:srgbClr val="FF0000"/>
                </a:solidFill>
                <a:latin typeface="微软雅黑" panose="020B0503020204020204" pitchFamily="34" charset="-122"/>
                <a:ea typeface="微软雅黑" panose="020B0503020204020204" pitchFamily="34" charset="-122"/>
              </a:rPr>
              <a:t>仪器适用性检测报告</a:t>
            </a:r>
            <a:r>
              <a:rPr lang="zh-CN" altLang="en-US" dirty="0" smtClean="0">
                <a:latin typeface="微软雅黑" panose="020B0503020204020204" pitchFamily="34" charset="-122"/>
                <a:ea typeface="微软雅黑" panose="020B0503020204020204" pitchFamily="34" charset="-122"/>
              </a:rPr>
              <a:t>、运行 记录表格。</a:t>
            </a:r>
            <a:endParaRPr lang="en-US" altLang="zh-CN" dirty="0" smtClean="0">
              <a:latin typeface="微软雅黑" panose="020B0503020204020204" pitchFamily="34" charset="-122"/>
              <a:ea typeface="微软雅黑" panose="020B0503020204020204" pitchFamily="34" charset="-122"/>
            </a:endParaRPr>
          </a:p>
          <a:p>
            <a:pPr marL="900430" lvl="1" indent="262255" eaLnBrk="1" hangingPunct="1">
              <a:spcBef>
                <a:spcPts val="1200"/>
              </a:spcBef>
              <a:buClr>
                <a:schemeClr val="accent2"/>
              </a:buClr>
              <a:buSzPct val="70000"/>
              <a:buFont typeface="Wingdings" panose="05000000000000000000" pitchFamily="2" charset="2"/>
              <a:buChar char="n"/>
            </a:pPr>
            <a:r>
              <a:rPr lang="zh-CN" altLang="en-US" b="1" dirty="0" smtClean="0">
                <a:latin typeface="微软雅黑" panose="020B0503020204020204" pitchFamily="34" charset="-122"/>
                <a:ea typeface="微软雅黑" panose="020B0503020204020204" pitchFamily="34" charset="-122"/>
              </a:rPr>
              <a:t>记录基本要求</a:t>
            </a:r>
            <a:endParaRPr lang="en-US" altLang="zh-CN" b="1" dirty="0" smtClean="0">
              <a:latin typeface="微软雅黑" panose="020B0503020204020204" pitchFamily="34" charset="-122"/>
              <a:ea typeface="微软雅黑" panose="020B0503020204020204" pitchFamily="34" charset="-122"/>
            </a:endParaRPr>
          </a:p>
          <a:p>
            <a:pPr marL="443230" indent="262255" eaLnBrk="1" hangingPunct="1">
              <a:spcBef>
                <a:spcPts val="1200"/>
              </a:spcBef>
              <a:buClr>
                <a:schemeClr val="accent2"/>
              </a:buClr>
              <a:buSzPct val="70000"/>
            </a:pPr>
            <a:r>
              <a:rPr lang="zh-CN" altLang="en-US" dirty="0" smtClean="0">
                <a:latin typeface="微软雅黑" panose="020B0503020204020204" pitchFamily="34" charset="-122"/>
                <a:ea typeface="微软雅黑" panose="020B0503020204020204" pitchFamily="34" charset="-122"/>
              </a:rPr>
              <a:t>   清晰完整、现场及时填写、签字</a:t>
            </a:r>
            <a:endParaRPr lang="en-US" altLang="zh-CN" dirty="0" smtClean="0">
              <a:latin typeface="微软雅黑" panose="020B0503020204020204" pitchFamily="34" charset="-122"/>
              <a:ea typeface="微软雅黑" panose="020B0503020204020204" pitchFamily="34" charset="-122"/>
            </a:endParaRPr>
          </a:p>
        </p:txBody>
      </p:sp>
      <p:sp>
        <p:nvSpPr>
          <p:cNvPr id="1049142" name="文本占位符 3"/>
          <p:cNvSpPr>
            <a:spLocks noGrp="1"/>
          </p:cNvSpPr>
          <p:nvPr>
            <p:ph type="body" sz="quarter" idx="11"/>
          </p:nvPr>
        </p:nvSpPr>
        <p:spPr>
          <a:xfrm>
            <a:off x="571472" y="428607"/>
            <a:ext cx="7215238" cy="500063"/>
          </a:xfrm>
        </p:spPr>
        <p:txBody>
          <a:bodyPr/>
          <a:lstStyle/>
          <a:p>
            <a:r>
              <a:rPr lang="en-US" altLang="zh-CN" dirty="0" smtClean="0"/>
              <a:t>2.3  </a:t>
            </a:r>
            <a:r>
              <a:rPr lang="zh-CN" altLang="en-US" dirty="0"/>
              <a:t>主要修订</a:t>
            </a:r>
            <a:r>
              <a:rPr lang="zh-CN" altLang="en-US" dirty="0" smtClean="0"/>
              <a:t>点</a:t>
            </a:r>
            <a:endParaRPr lang="zh-CN" altLang="en-US" dirty="0"/>
          </a:p>
          <a:p>
            <a:endParaRPr lang="zh-CN" altLang="en-US" dirty="0"/>
          </a:p>
        </p:txBody>
      </p:sp>
    </p:spTree>
  </p:cSld>
  <p:clrMapOvr>
    <a:masterClrMapping/>
  </p:clrMapOvr>
  <p:transition spd="slow" advTm="35904"/>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3"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144" name="矩形 3"/>
          <p:cNvSpPr/>
          <p:nvPr/>
        </p:nvSpPr>
        <p:spPr>
          <a:xfrm>
            <a:off x="1214414" y="1268190"/>
            <a:ext cx="1800493" cy="369332"/>
          </a:xfrm>
          <a:prstGeom prst="rect">
            <a:avLst/>
          </a:prstGeom>
        </p:spPr>
        <p:txBody>
          <a:bodyPr wrap="none">
            <a:spAutoFit/>
          </a:bodyPr>
          <a:lstStyle/>
          <a:p>
            <a:pPr>
              <a:spcBef>
                <a:spcPts val="600"/>
              </a:spcBef>
            </a:pPr>
            <a:r>
              <a:rPr lang="zh-CN" altLang="en-US" b="1" dirty="0" smtClean="0">
                <a:latin typeface="微软雅黑" panose="020B0503020204020204" pitchFamily="34" charset="-122"/>
                <a:ea typeface="微软雅黑" panose="020B0503020204020204" pitchFamily="34" charset="-122"/>
              </a:rPr>
              <a:t>运行考核对照表</a:t>
            </a:r>
            <a:endParaRPr lang="en-US" altLang="zh-CN" b="1" dirty="0" smtClean="0">
              <a:latin typeface="微软雅黑" panose="020B0503020204020204" pitchFamily="34" charset="-122"/>
              <a:ea typeface="微软雅黑" panose="020B0503020204020204" pitchFamily="34" charset="-122"/>
            </a:endParaRPr>
          </a:p>
        </p:txBody>
      </p:sp>
      <p:graphicFrame>
        <p:nvGraphicFramePr>
          <p:cNvPr id="4194304" name="表格 8"/>
          <p:cNvGraphicFramePr>
            <a:graphicFrameLocks noGrp="1"/>
          </p:cNvGraphicFramePr>
          <p:nvPr/>
        </p:nvGraphicFramePr>
        <p:xfrm>
          <a:off x="827583" y="1688865"/>
          <a:ext cx="7776863" cy="4498605"/>
        </p:xfrm>
        <a:graphic>
          <a:graphicData uri="http://schemas.openxmlformats.org/drawingml/2006/table">
            <a:tbl>
              <a:tblPr>
                <a:tableStyleId>{073A0DAA-6AF3-43AB-8588-CEC1D06C72B9}</a:tableStyleId>
              </a:tblPr>
              <a:tblGrid>
                <a:gridCol w="1837154"/>
                <a:gridCol w="1937632"/>
                <a:gridCol w="3065975"/>
                <a:gridCol w="936102"/>
              </a:tblGrid>
              <a:tr h="150154">
                <a:tc gridSpan="2">
                  <a:txBody>
                    <a:bodyPr/>
                    <a:lstStyle/>
                    <a:p>
                      <a:pPr indent="127000" algn="ctr">
                        <a:spcAft>
                          <a:spcPts val="0"/>
                        </a:spcAft>
                      </a:pPr>
                      <a:r>
                        <a:rPr lang="zh-CN" sz="900" kern="100" dirty="0">
                          <a:effectLst/>
                        </a:rPr>
                        <a:t>考核内容</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hMerge="1">
                  <a:tcPr/>
                </a:tc>
                <a:tc>
                  <a:txBody>
                    <a:bodyPr/>
                    <a:lstStyle/>
                    <a:p>
                      <a:pPr indent="127000" algn="ctr">
                        <a:spcAft>
                          <a:spcPts val="0"/>
                        </a:spcAft>
                      </a:pPr>
                      <a:r>
                        <a:rPr lang="zh-CN" sz="900" kern="100">
                          <a:effectLst/>
                        </a:rPr>
                        <a:t>考核要求</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备注</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00308">
                <a:tc rowSpan="3">
                  <a:txBody>
                    <a:bodyPr/>
                    <a:lstStyle/>
                    <a:p>
                      <a:pPr indent="127000" algn="ctr"/>
                      <a:r>
                        <a:rPr lang="zh-CN" sz="900" kern="100" dirty="0">
                          <a:effectLst/>
                        </a:rPr>
                        <a:t>仪器参数设置及数据上报</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在线仪器参数设置</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符合本标准第</a:t>
                      </a:r>
                      <a:r>
                        <a:rPr lang="en-US" sz="900" kern="100">
                          <a:effectLst/>
                        </a:rPr>
                        <a:t>5</a:t>
                      </a:r>
                      <a:r>
                        <a:rPr lang="zh-CN" sz="900" kern="100">
                          <a:effectLst/>
                        </a:rPr>
                        <a:t>部分</a:t>
                      </a:r>
                      <a:r>
                        <a:rPr lang="en-US" sz="900" kern="100">
                          <a:effectLst/>
                        </a:rPr>
                        <a:t>“</a:t>
                      </a:r>
                      <a:r>
                        <a:rPr lang="zh-CN" sz="900" kern="100">
                          <a:effectLst/>
                        </a:rPr>
                        <a:t>在线仪器参数管理要求</a:t>
                      </a:r>
                      <a:r>
                        <a:rPr lang="en-US" sz="900" kern="100">
                          <a:effectLst/>
                        </a:rPr>
                        <a:t>”</a:t>
                      </a:r>
                      <a:r>
                        <a:rPr lang="zh-CN" sz="900" kern="100">
                          <a:effectLst/>
                        </a:rPr>
                        <a:t>和</a:t>
                      </a:r>
                      <a:r>
                        <a:rPr lang="en-US" sz="900" kern="100">
                          <a:effectLst/>
                        </a:rPr>
                        <a:t>“</a:t>
                      </a:r>
                      <a:r>
                        <a:rPr lang="zh-CN" sz="900" kern="100">
                          <a:effectLst/>
                        </a:rPr>
                        <a:t>在线仪器参数设置要求</a:t>
                      </a:r>
                      <a:r>
                        <a:rPr lang="en-US" sz="900" kern="100">
                          <a:effectLst/>
                        </a:rPr>
                        <a:t>”</a:t>
                      </a:r>
                      <a:r>
                        <a:rPr lang="zh-CN" sz="900" kern="100">
                          <a:effectLst/>
                        </a:rPr>
                        <a:t>的相关要求</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225231">
                <a:tc vMerge="1">
                  <a:tcPr/>
                </a:tc>
                <a:tc>
                  <a:txBody>
                    <a:bodyPr/>
                    <a:lstStyle/>
                    <a:p>
                      <a:pPr indent="127000" algn="ctr">
                        <a:spcAft>
                          <a:spcPts val="0"/>
                        </a:spcAft>
                      </a:pPr>
                      <a:r>
                        <a:rPr lang="zh-CN" sz="900" kern="100" dirty="0">
                          <a:effectLst/>
                        </a:rPr>
                        <a:t>仪器性能技术指标</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保证在线监测仪器的性能技术指标符合表</a:t>
                      </a:r>
                      <a:r>
                        <a:rPr lang="en-US" sz="900" kern="100">
                          <a:effectLst/>
                        </a:rPr>
                        <a:t>1</a:t>
                      </a:r>
                      <a:r>
                        <a:rPr lang="zh-CN" sz="900" kern="100">
                          <a:effectLst/>
                        </a:rPr>
                        <a:t>、表</a:t>
                      </a:r>
                      <a:r>
                        <a:rPr lang="en-US" sz="900" kern="100">
                          <a:effectLst/>
                        </a:rPr>
                        <a:t>2</a:t>
                      </a:r>
                      <a:r>
                        <a:rPr lang="zh-CN" sz="900" kern="100">
                          <a:effectLst/>
                        </a:rPr>
                        <a:t>的相关要求</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225231">
                <a:tc vMerge="1">
                  <a:tcPr/>
                </a:tc>
                <a:tc>
                  <a:txBody>
                    <a:bodyPr/>
                    <a:lstStyle/>
                    <a:p>
                      <a:pPr indent="127000" algn="ctr">
                        <a:spcAft>
                          <a:spcPts val="0"/>
                        </a:spcAft>
                      </a:pPr>
                      <a:r>
                        <a:rPr lang="zh-CN" sz="900" kern="100" dirty="0">
                          <a:effectLst/>
                        </a:rPr>
                        <a:t>采样方式、测量频次与数据上报</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符合本标准第</a:t>
                      </a:r>
                      <a:r>
                        <a:rPr lang="en-US" sz="900" kern="100">
                          <a:effectLst/>
                        </a:rPr>
                        <a:t>6</a:t>
                      </a:r>
                      <a:r>
                        <a:rPr lang="zh-CN" sz="900" kern="100">
                          <a:effectLst/>
                        </a:rPr>
                        <a:t>部分</a:t>
                      </a:r>
                      <a:r>
                        <a:rPr lang="en-US" sz="900" kern="100">
                          <a:effectLst/>
                        </a:rPr>
                        <a:t>“</a:t>
                      </a:r>
                      <a:r>
                        <a:rPr lang="zh-CN" sz="900" kern="100">
                          <a:effectLst/>
                        </a:rPr>
                        <a:t>采样方式及数据上报要求</a:t>
                      </a:r>
                      <a:r>
                        <a:rPr lang="en-US" sz="900" kern="100">
                          <a:effectLst/>
                        </a:rPr>
                        <a:t>”</a:t>
                      </a:r>
                      <a:r>
                        <a:rPr lang="zh-CN" sz="900" kern="100">
                          <a:effectLst/>
                        </a:rPr>
                        <a:t>的相关要求</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75385">
                <a:tc rowSpan="5">
                  <a:txBody>
                    <a:bodyPr/>
                    <a:lstStyle/>
                    <a:p>
                      <a:pPr indent="127000" algn="ctr"/>
                      <a:r>
                        <a:rPr lang="zh-CN" sz="900" kern="100" dirty="0">
                          <a:effectLst/>
                        </a:rPr>
                        <a:t>检查维护</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站房、辅助设备</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保持站房清洁，保证监测站房内的温度、湿度满足仪器正常运行的需求，辅助设备工作正常</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225231">
                <a:tc vMerge="1">
                  <a:tcPr/>
                </a:tc>
                <a:tc>
                  <a:txBody>
                    <a:bodyPr/>
                    <a:lstStyle/>
                    <a:p>
                      <a:pPr indent="127000" algn="ctr">
                        <a:spcAft>
                          <a:spcPts val="0"/>
                        </a:spcAft>
                      </a:pPr>
                      <a:r>
                        <a:rPr lang="zh-CN" sz="900" kern="100" dirty="0">
                          <a:effectLst/>
                        </a:rPr>
                        <a:t>采水、排水及内部管路</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a:effectLst/>
                        </a:rPr>
                        <a:t>定期维护和清洁，保证内部管路通畅，防止堵塞和泄漏</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225231">
                <a:tc vMerge="1">
                  <a:tcPr/>
                </a:tc>
                <a:tc>
                  <a:txBody>
                    <a:bodyPr/>
                    <a:lstStyle/>
                    <a:p>
                      <a:pPr indent="127000" algn="ctr">
                        <a:spcAft>
                          <a:spcPts val="0"/>
                        </a:spcAft>
                      </a:pPr>
                      <a:r>
                        <a:rPr lang="zh-CN" sz="900" kern="100" dirty="0">
                          <a:effectLst/>
                        </a:rPr>
                        <a:t>在线监测仪</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定期清洗、定期更换试剂、定期更换易损耗件、定期校准仪器</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150154">
                <a:tc vMerge="1">
                  <a:tcPr/>
                </a:tc>
                <a:tc>
                  <a:txBody>
                    <a:bodyPr/>
                    <a:lstStyle/>
                    <a:p>
                      <a:pPr indent="127000" algn="ctr">
                        <a:spcAft>
                          <a:spcPts val="0"/>
                        </a:spcAft>
                      </a:pPr>
                      <a:r>
                        <a:rPr lang="zh-CN" sz="900" kern="100" dirty="0">
                          <a:effectLst/>
                        </a:rPr>
                        <a:t>电路、通信系统</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保持电路、通信系统正常工作</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150154">
                <a:tc vMerge="1">
                  <a:tcPr/>
                </a:tc>
                <a:tc>
                  <a:txBody>
                    <a:bodyPr/>
                    <a:lstStyle/>
                    <a:p>
                      <a:pPr indent="127000" algn="ctr">
                        <a:spcAft>
                          <a:spcPts val="0"/>
                        </a:spcAft>
                      </a:pPr>
                      <a:r>
                        <a:rPr lang="zh-CN" sz="900" kern="100" dirty="0">
                          <a:effectLst/>
                        </a:rPr>
                        <a:t>记录表格</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各记录完整、规范</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43408">
                <a:tc rowSpan="3">
                  <a:txBody>
                    <a:bodyPr/>
                    <a:lstStyle/>
                    <a:p>
                      <a:pPr indent="127000" algn="ctr">
                        <a:spcBef>
                          <a:spcPts val="240"/>
                        </a:spcBef>
                        <a:spcAft>
                          <a:spcPts val="240"/>
                        </a:spcAft>
                      </a:pPr>
                      <a:r>
                        <a:rPr lang="zh-CN" sz="900" kern="100">
                          <a:effectLst/>
                        </a:rPr>
                        <a:t>运行技术和质控</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zh-CN" sz="900" kern="100" dirty="0">
                          <a:effectLst/>
                        </a:rPr>
                        <a:t>标样自动核查和自动校准</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符合本标准第</a:t>
                      </a:r>
                      <a:r>
                        <a:rPr lang="en-US" sz="900" kern="100" dirty="0">
                          <a:effectLst/>
                        </a:rPr>
                        <a:t>8</a:t>
                      </a:r>
                      <a:r>
                        <a:rPr lang="zh-CN" sz="900" kern="100" dirty="0">
                          <a:effectLst/>
                        </a:rPr>
                        <a:t>部分</a:t>
                      </a:r>
                      <a:r>
                        <a:rPr lang="en-US" sz="900" kern="100" dirty="0">
                          <a:effectLst/>
                        </a:rPr>
                        <a:t>“</a:t>
                      </a:r>
                      <a:r>
                        <a:rPr lang="zh-CN" sz="900" kern="100" dirty="0">
                          <a:effectLst/>
                        </a:rPr>
                        <a:t>自动标样核查和自动校准</a:t>
                      </a:r>
                      <a:r>
                        <a:rPr lang="en-US" sz="900" kern="100" dirty="0">
                          <a:effectLst/>
                        </a:rPr>
                        <a:t>”</a:t>
                      </a:r>
                      <a:r>
                        <a:rPr lang="zh-CN" sz="900" kern="100" dirty="0">
                          <a:effectLst/>
                        </a:rPr>
                        <a:t>的相关要求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dirty="0">
                          <a:effectLst/>
                        </a:rPr>
                        <a:t> </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43408">
                <a:tc vMerge="1">
                  <a:tcPr/>
                </a:tc>
                <a:tc>
                  <a:txBody>
                    <a:bodyPr/>
                    <a:lstStyle/>
                    <a:p>
                      <a:pPr indent="127000" algn="ctr">
                        <a:spcBef>
                          <a:spcPts val="240"/>
                        </a:spcBef>
                        <a:spcAft>
                          <a:spcPts val="240"/>
                        </a:spcAft>
                      </a:pPr>
                      <a:r>
                        <a:rPr lang="zh-CN" sz="900" kern="100" dirty="0">
                          <a:effectLst/>
                        </a:rPr>
                        <a:t>比对试验</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符合本标准第</a:t>
                      </a:r>
                      <a:r>
                        <a:rPr lang="en-US" sz="900" kern="100" dirty="0">
                          <a:effectLst/>
                        </a:rPr>
                        <a:t>8</a:t>
                      </a:r>
                      <a:r>
                        <a:rPr lang="zh-CN" sz="900" kern="100" dirty="0">
                          <a:effectLst/>
                        </a:rPr>
                        <a:t>部分</a:t>
                      </a:r>
                      <a:r>
                        <a:rPr lang="en-US" sz="900" kern="100" dirty="0">
                          <a:effectLst/>
                        </a:rPr>
                        <a:t>“</a:t>
                      </a:r>
                      <a:r>
                        <a:rPr lang="zh-CN" sz="900" kern="100" dirty="0">
                          <a:effectLst/>
                        </a:rPr>
                        <a:t>实际水样比对试验</a:t>
                      </a:r>
                      <a:r>
                        <a:rPr lang="en-US" sz="900" kern="100" dirty="0">
                          <a:effectLst/>
                        </a:rPr>
                        <a:t>”</a:t>
                      </a:r>
                      <a:r>
                        <a:rPr lang="zh-CN" sz="900" kern="100" dirty="0">
                          <a:effectLst/>
                        </a:rPr>
                        <a:t>的相关要求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43408">
                <a:tc vMerge="1">
                  <a:tcPr/>
                </a:tc>
                <a:tc>
                  <a:txBody>
                    <a:bodyPr/>
                    <a:lstStyle/>
                    <a:p>
                      <a:pPr indent="127000" algn="ctr">
                        <a:spcBef>
                          <a:spcPts val="240"/>
                        </a:spcBef>
                        <a:spcAft>
                          <a:spcPts val="240"/>
                        </a:spcAft>
                      </a:pPr>
                      <a:r>
                        <a:rPr lang="zh-CN" sz="900" kern="100" dirty="0">
                          <a:effectLst/>
                        </a:rPr>
                        <a:t>超声波明渠流量计比对</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符合本标准第</a:t>
                      </a:r>
                      <a:r>
                        <a:rPr lang="en-US" sz="900" kern="100" dirty="0">
                          <a:effectLst/>
                        </a:rPr>
                        <a:t>8</a:t>
                      </a:r>
                      <a:r>
                        <a:rPr lang="zh-CN" sz="900" kern="100" dirty="0">
                          <a:effectLst/>
                        </a:rPr>
                        <a:t>部分</a:t>
                      </a:r>
                      <a:r>
                        <a:rPr lang="en-US" sz="900" kern="100" dirty="0">
                          <a:effectLst/>
                        </a:rPr>
                        <a:t>“</a:t>
                      </a:r>
                      <a:r>
                        <a:rPr lang="zh-CN" sz="900" kern="100" dirty="0">
                          <a:effectLst/>
                        </a:rPr>
                        <a:t>超声波明渠流量计</a:t>
                      </a:r>
                      <a:r>
                        <a:rPr lang="en-US" sz="900" kern="100" dirty="0">
                          <a:effectLst/>
                        </a:rPr>
                        <a:t>”</a:t>
                      </a:r>
                      <a:r>
                        <a:rPr lang="zh-CN" sz="900" kern="100" dirty="0">
                          <a:effectLst/>
                        </a:rPr>
                        <a:t>的相关要求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525539">
                <a:tc gridSpan="2">
                  <a:txBody>
                    <a:bodyPr/>
                    <a:lstStyle/>
                    <a:p>
                      <a:pPr indent="127000" algn="ctr">
                        <a:spcBef>
                          <a:spcPts val="240"/>
                        </a:spcBef>
                        <a:spcAft>
                          <a:spcPts val="240"/>
                        </a:spcAft>
                      </a:pPr>
                      <a:r>
                        <a:rPr lang="zh-CN" sz="900" kern="100" dirty="0">
                          <a:effectLst/>
                        </a:rPr>
                        <a:t>系统检修和故障处理</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hMerge="1">
                  <a:tcPr/>
                </a:tc>
                <a:tc>
                  <a:txBody>
                    <a:bodyPr/>
                    <a:lstStyle/>
                    <a:p>
                      <a:pPr indent="127000" algn="ctr">
                        <a:spcAft>
                          <a:spcPts val="0"/>
                        </a:spcAft>
                      </a:pPr>
                      <a:r>
                        <a:rPr lang="zh-CN" sz="900" kern="100" dirty="0">
                          <a:effectLst/>
                        </a:rPr>
                        <a:t>按本标准第</a:t>
                      </a:r>
                      <a:r>
                        <a:rPr lang="en-US" sz="900" kern="100" dirty="0">
                          <a:effectLst/>
                        </a:rPr>
                        <a:t>9</a:t>
                      </a:r>
                      <a:r>
                        <a:rPr lang="zh-CN" sz="900" kern="100" dirty="0">
                          <a:effectLst/>
                        </a:rPr>
                        <a:t>部分要求对系统进行检修和故障处理，在更换新的仪器或修复后的仪器在运行之前按规定进行必要的检测和校准，各项指标达到要求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a:effectLst/>
                        </a:rPr>
                        <a:t> </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153977">
                <a:tc rowSpan="2" gridSpan="2">
                  <a:txBody>
                    <a:bodyPr/>
                    <a:lstStyle/>
                    <a:p>
                      <a:pPr indent="127000" algn="ctr">
                        <a:spcBef>
                          <a:spcPts val="240"/>
                        </a:spcBef>
                        <a:spcAft>
                          <a:spcPts val="240"/>
                        </a:spcAft>
                      </a:pPr>
                      <a:r>
                        <a:rPr lang="zh-CN" sz="900" kern="100" dirty="0">
                          <a:effectLst/>
                        </a:rPr>
                        <a:t>比对监测</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rowSpan="2" hMerge="1">
                  <a:tcPr/>
                </a:tc>
                <a:tc>
                  <a:txBody>
                    <a:bodyPr/>
                    <a:lstStyle/>
                    <a:p>
                      <a:pPr indent="127000" algn="ctr">
                        <a:spcAft>
                          <a:spcPts val="0"/>
                        </a:spcAft>
                      </a:pPr>
                      <a:r>
                        <a:rPr lang="zh-CN" sz="900" kern="100" dirty="0">
                          <a:effectLst/>
                        </a:rPr>
                        <a:t>比对监测结果应符合本标准表</a:t>
                      </a:r>
                      <a:r>
                        <a:rPr lang="en-US" sz="900" kern="100" dirty="0">
                          <a:effectLst/>
                        </a:rPr>
                        <a:t>1</a:t>
                      </a:r>
                      <a:r>
                        <a:rPr lang="zh-CN" sz="900" kern="100" dirty="0">
                          <a:effectLst/>
                        </a:rPr>
                        <a:t>的要求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rowSpan="2">
                  <a:txBody>
                    <a:bodyPr/>
                    <a:lstStyle/>
                    <a:p>
                      <a:pPr indent="127000" algn="ctr">
                        <a:spcBef>
                          <a:spcPts val="240"/>
                        </a:spcBef>
                        <a:spcAft>
                          <a:spcPts val="240"/>
                        </a:spcAft>
                      </a:pPr>
                      <a:r>
                        <a:rPr lang="en-US" sz="900" kern="100" dirty="0">
                          <a:effectLst/>
                        </a:rPr>
                        <a:t> </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300308">
                <a:tc vMerge="1" gridSpan="2">
                  <a:tcPr/>
                </a:tc>
                <a:tc vMerge="1" hMerge="1">
                  <a:tcPr/>
                </a:tc>
                <a:tc>
                  <a:txBody>
                    <a:bodyPr/>
                    <a:lstStyle/>
                    <a:p>
                      <a:pPr indent="127000" algn="ctr">
                        <a:spcAft>
                          <a:spcPts val="0"/>
                        </a:spcAft>
                      </a:pPr>
                      <a:r>
                        <a:rPr lang="zh-CN" sz="900" kern="100" dirty="0">
                          <a:effectLst/>
                        </a:rPr>
                        <a:t>比对监测前仪器参数设置符合本标准</a:t>
                      </a:r>
                      <a:r>
                        <a:rPr lang="en-US" sz="900" kern="100" dirty="0">
                          <a:effectLst/>
                        </a:rPr>
                        <a:t>10.2“</a:t>
                      </a:r>
                      <a:r>
                        <a:rPr lang="zh-CN" sz="900" kern="100" dirty="0">
                          <a:effectLst/>
                        </a:rPr>
                        <a:t>比对监测要求</a:t>
                      </a:r>
                      <a:r>
                        <a:rPr lang="en-US" sz="900" kern="100" dirty="0">
                          <a:effectLst/>
                        </a:rPr>
                        <a:t>”</a:t>
                      </a:r>
                      <a:r>
                        <a:rPr lang="zh-CN" sz="900" kern="100" dirty="0">
                          <a:effectLst/>
                        </a:rPr>
                        <a:t>的相关要求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vMerge="1">
                  <a:tcPr/>
                </a:tc>
              </a:tr>
              <a:tr h="164057">
                <a:tc rowSpan="2">
                  <a:txBody>
                    <a:bodyPr/>
                    <a:lstStyle/>
                    <a:p>
                      <a:pPr indent="127000" algn="ctr">
                        <a:spcAft>
                          <a:spcPts val="0"/>
                        </a:spcAft>
                      </a:pPr>
                      <a:r>
                        <a:rPr lang="zh-CN" sz="900" kern="100">
                          <a:effectLst/>
                        </a:rPr>
                        <a:t>运行档案与记录</a:t>
                      </a:r>
                      <a:endParaRPr lang="zh-CN" sz="900" kern="10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Aft>
                          <a:spcPts val="0"/>
                        </a:spcAft>
                      </a:pPr>
                      <a:r>
                        <a:rPr lang="zh-CN" sz="900" kern="100" dirty="0">
                          <a:effectLst/>
                        </a:rPr>
                        <a:t>档案</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rowSpan="2">
                  <a:txBody>
                    <a:bodyPr/>
                    <a:lstStyle/>
                    <a:p>
                      <a:pPr indent="127000" algn="ctr">
                        <a:spcAft>
                          <a:spcPts val="0"/>
                        </a:spcAft>
                      </a:pPr>
                      <a:r>
                        <a:rPr lang="zh-CN" sz="900" kern="100" dirty="0">
                          <a:effectLst/>
                        </a:rPr>
                        <a:t>符合本标准第</a:t>
                      </a:r>
                      <a:r>
                        <a:rPr lang="en-US" sz="900" kern="100" dirty="0">
                          <a:effectLst/>
                        </a:rPr>
                        <a:t>11</a:t>
                      </a:r>
                      <a:r>
                        <a:rPr lang="zh-CN" sz="900" kern="100" dirty="0">
                          <a:effectLst/>
                        </a:rPr>
                        <a:t>部分</a:t>
                      </a:r>
                      <a:r>
                        <a:rPr lang="en-US" sz="900" kern="100" dirty="0">
                          <a:effectLst/>
                        </a:rPr>
                        <a:t>“</a:t>
                      </a:r>
                      <a:r>
                        <a:rPr lang="zh-CN" sz="900" kern="100" dirty="0">
                          <a:effectLst/>
                        </a:rPr>
                        <a:t>运行档案与记录</a:t>
                      </a:r>
                      <a:r>
                        <a:rPr lang="en-US" sz="900" kern="100" dirty="0">
                          <a:effectLst/>
                        </a:rPr>
                        <a:t>”</a:t>
                      </a:r>
                      <a:r>
                        <a:rPr lang="zh-CN" sz="900" kern="100" dirty="0">
                          <a:effectLst/>
                        </a:rPr>
                        <a:t>的要求</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a:txBody>
                    <a:bodyPr/>
                    <a:lstStyle/>
                    <a:p>
                      <a:pPr indent="127000" algn="ctr">
                        <a:spcBef>
                          <a:spcPts val="240"/>
                        </a:spcBef>
                        <a:spcAft>
                          <a:spcPts val="240"/>
                        </a:spcAft>
                      </a:pPr>
                      <a:r>
                        <a:rPr lang="en-US" sz="900" kern="100" dirty="0">
                          <a:effectLst/>
                        </a:rPr>
                        <a:t> </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r h="150154">
                <a:tc vMerge="1">
                  <a:tcPr/>
                </a:tc>
                <a:tc>
                  <a:txBody>
                    <a:bodyPr/>
                    <a:lstStyle/>
                    <a:p>
                      <a:pPr indent="127000" algn="ctr">
                        <a:spcAft>
                          <a:spcPts val="0"/>
                        </a:spcAft>
                      </a:pPr>
                      <a:r>
                        <a:rPr lang="zh-CN" sz="900" kern="100" dirty="0">
                          <a:effectLst/>
                        </a:rPr>
                        <a:t>资料</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c vMerge="1">
                  <a:tcPr/>
                </a:tc>
                <a:tc>
                  <a:txBody>
                    <a:bodyPr/>
                    <a:lstStyle/>
                    <a:p>
                      <a:pPr indent="127000" algn="ctr">
                        <a:spcBef>
                          <a:spcPts val="240"/>
                        </a:spcBef>
                        <a:spcAft>
                          <a:spcPts val="240"/>
                        </a:spcAft>
                      </a:pPr>
                      <a:r>
                        <a:rPr lang="en-US" sz="900" kern="100" dirty="0">
                          <a:effectLst/>
                        </a:rPr>
                        <a:t> </a:t>
                      </a:r>
                      <a:endParaRPr lang="zh-CN" sz="900" kern="100" dirty="0">
                        <a:effectLst/>
                        <a:latin typeface="Times New Roman" panose="02020603050405020304" pitchFamily="18" charset="0"/>
                        <a:ea typeface="宋体" panose="02010600030101010101" pitchFamily="2" charset="-122"/>
                      </a:endParaRPr>
                    </a:p>
                  </a:txBody>
                  <a:tcPr marL="37539" marR="375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headEnd type="none" w="med" len="med"/>
                      <a:tailEnd type="none" w="med" len="med"/>
                    </a:lnTlToBr>
                    <a:lnBlToTr w="12700" cmpd="sng">
                      <a:noFill/>
                      <a:prstDash val="solid"/>
                      <a:headEnd type="none" w="med" len="med"/>
                      <a:tailEnd type="none" w="med" len="med"/>
                    </a:lnBlToTr>
                  </a:tcPr>
                </a:tc>
              </a:tr>
            </a:tbl>
          </a:graphicData>
        </a:graphic>
      </p:graphicFrame>
      <p:sp>
        <p:nvSpPr>
          <p:cNvPr id="1049145" name="文本占位符 3"/>
          <p:cNvSpPr>
            <a:spLocks noGrp="1"/>
          </p:cNvSpPr>
          <p:nvPr>
            <p:ph type="body" sz="quarter" idx="11"/>
          </p:nvPr>
        </p:nvSpPr>
        <p:spPr/>
        <p:txBody>
          <a:bodyPr/>
          <a:lstStyle/>
          <a:p>
            <a:r>
              <a:rPr lang="en-US" altLang="zh-CN" dirty="0" smtClean="0"/>
              <a:t>2.3  </a:t>
            </a:r>
            <a:r>
              <a:rPr lang="zh-CN" altLang="en-US" dirty="0"/>
              <a:t>主要修订</a:t>
            </a:r>
            <a:r>
              <a:rPr lang="zh-CN" altLang="en-US" dirty="0" smtClean="0"/>
              <a:t>点</a:t>
            </a:r>
            <a:endParaRPr lang="zh-CN" altLang="en-US" dirty="0"/>
          </a:p>
          <a:p>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6"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9147" name="矩形 3"/>
          <p:cNvSpPr/>
          <p:nvPr/>
        </p:nvSpPr>
        <p:spPr>
          <a:xfrm>
            <a:off x="191595" y="1946768"/>
            <a:ext cx="8605050" cy="3831818"/>
          </a:xfrm>
          <a:prstGeom prst="rect">
            <a:avLst/>
          </a:prstGeom>
        </p:spPr>
        <p:txBody>
          <a:bodyPr wrap="square">
            <a:spAutoFit/>
          </a:bodyPr>
          <a:lstStyle/>
          <a:p>
            <a:pPr>
              <a:lnSpc>
                <a:spcPct val="150000"/>
              </a:lnSpc>
            </a:pPr>
            <a:r>
              <a:rPr lang="zh-CN" altLang="en-US" dirty="0">
                <a:solidFill>
                  <a:srgbClr val="FF0000"/>
                </a:solidFill>
              </a:rPr>
              <a:t> </a:t>
            </a:r>
            <a:r>
              <a:rPr lang="zh-CN" altLang="en-US" dirty="0" smtClean="0">
                <a:solidFill>
                  <a:srgbClr val="FF0000"/>
                </a:solidFill>
              </a:rPr>
              <a:t>      </a:t>
            </a:r>
            <a:r>
              <a:rPr lang="zh-CN" altLang="zh-CN" dirty="0" smtClean="0"/>
              <a:t>目前</a:t>
            </a:r>
            <a:r>
              <a:rPr lang="zh-CN" altLang="zh-CN" dirty="0"/>
              <a:t>国内水污染源现场无较统一规范的记录表格</a:t>
            </a:r>
            <a:r>
              <a:rPr lang="zh-CN" altLang="zh-CN" dirty="0" smtClean="0"/>
              <a:t>，各</a:t>
            </a:r>
            <a:r>
              <a:rPr lang="zh-CN" altLang="en-US" dirty="0" smtClean="0"/>
              <a:t>运行</a:t>
            </a:r>
            <a:r>
              <a:rPr lang="zh-CN" altLang="zh-CN" dirty="0" smtClean="0"/>
              <a:t>单位、</a:t>
            </a:r>
            <a:r>
              <a:rPr lang="zh-CN" altLang="en-US" dirty="0" smtClean="0"/>
              <a:t>运行</a:t>
            </a:r>
            <a:r>
              <a:rPr lang="zh-CN" altLang="zh-CN" dirty="0" smtClean="0"/>
              <a:t>点</a:t>
            </a:r>
            <a:r>
              <a:rPr lang="zh-CN" altLang="zh-CN" dirty="0"/>
              <a:t>都有自己特殊的记录表格，存在记录不规范，内容不</a:t>
            </a:r>
            <a:r>
              <a:rPr lang="zh-CN" altLang="zh-CN" dirty="0" smtClean="0"/>
              <a:t>完整</a:t>
            </a:r>
            <a:r>
              <a:rPr lang="en-US" altLang="zh-CN" dirty="0" smtClean="0"/>
              <a:t>,</a:t>
            </a:r>
            <a:r>
              <a:rPr lang="zh-CN" altLang="en-US" dirty="0" smtClean="0"/>
              <a:t>理解不一致</a:t>
            </a:r>
            <a:r>
              <a:rPr lang="zh-CN" altLang="zh-CN" dirty="0" smtClean="0"/>
              <a:t>等</a:t>
            </a:r>
            <a:r>
              <a:rPr lang="zh-CN" altLang="zh-CN" dirty="0"/>
              <a:t>一系列的问题，本次修订针对这些问题进行了规范，标准附录制定了</a:t>
            </a:r>
            <a:r>
              <a:rPr lang="en-US" altLang="zh-CN" dirty="0"/>
              <a:t>10</a:t>
            </a:r>
            <a:r>
              <a:rPr lang="zh-CN" altLang="zh-CN" dirty="0"/>
              <a:t>份</a:t>
            </a:r>
            <a:r>
              <a:rPr lang="zh-CN" altLang="zh-CN" dirty="0" smtClean="0"/>
              <a:t>参考性的</a:t>
            </a:r>
            <a:r>
              <a:rPr lang="zh-CN" altLang="zh-CN" dirty="0"/>
              <a:t>表格，内容包括基本情况记录表、巡检维护记录表、在线仪器参数设置记录表、判定记录、检修记录表、易耗品更换记录表、标准样品更换记录表、实际水样比对试验结果记录表、比对监测报告、运行工作考核表等便于现场运维人员的操作，运维单位对运维人员的管理以及相关责任部门对运维单位的检查和</a:t>
            </a:r>
            <a:r>
              <a:rPr lang="zh-CN" altLang="zh-CN" dirty="0" smtClean="0"/>
              <a:t>考核</a:t>
            </a:r>
            <a:r>
              <a:rPr lang="zh-CN" altLang="en-US" dirty="0" smtClean="0"/>
              <a:t>。</a:t>
            </a:r>
            <a:endParaRPr lang="en-US" altLang="zh-CN" dirty="0" smtClean="0"/>
          </a:p>
          <a:p>
            <a:pPr>
              <a:lnSpc>
                <a:spcPct val="150000"/>
              </a:lnSpc>
            </a:pPr>
            <a:endParaRPr lang="en-US" altLang="zh-CN" dirty="0"/>
          </a:p>
          <a:p>
            <a:pPr>
              <a:lnSpc>
                <a:spcPct val="150000"/>
              </a:lnSpc>
            </a:pPr>
            <a:endParaRPr lang="zh-CN" altLang="zh-CN" dirty="0"/>
          </a:p>
        </p:txBody>
      </p:sp>
      <p:sp>
        <p:nvSpPr>
          <p:cNvPr id="1049148" name="矩形 5"/>
          <p:cNvSpPr/>
          <p:nvPr/>
        </p:nvSpPr>
        <p:spPr>
          <a:xfrm>
            <a:off x="8541871" y="1186982"/>
            <a:ext cx="557597" cy="307777"/>
          </a:xfrm>
          <a:prstGeom prst="rect">
            <a:avLst/>
          </a:prstGeom>
          <a:solidFill>
            <a:schemeClr val="accent6">
              <a:lumMod val="40000"/>
              <a:lumOff val="60000"/>
            </a:schemeClr>
          </a:solidFill>
        </p:spPr>
        <p:txBody>
          <a:bodyPr wrap="square">
            <a:spAutoFit/>
          </a:bodyPr>
          <a:lstStyle/>
          <a:p>
            <a:r>
              <a:rPr lang="zh-CN" altLang="en-US" sz="1400" kern="100" dirty="0" smtClean="0">
                <a:latin typeface="华文彩云" panose="02010800040101010101" pitchFamily="2" charset="-122"/>
                <a:ea typeface="华文彩云" panose="02010800040101010101" pitchFamily="2" charset="-122"/>
                <a:cs typeface="Times New Roman" panose="02020603050405020304" pitchFamily="18" charset="0"/>
              </a:rPr>
              <a:t>修订</a:t>
            </a:r>
            <a:endParaRPr lang="zh-CN" altLang="en-US" sz="1400" dirty="0">
              <a:latin typeface="华文彩云" panose="02010800040101010101" pitchFamily="2" charset="-122"/>
              <a:ea typeface="华文彩云" panose="02010800040101010101" pitchFamily="2" charset="-122"/>
            </a:endParaRPr>
          </a:p>
        </p:txBody>
      </p:sp>
      <p:sp>
        <p:nvSpPr>
          <p:cNvPr id="1049149" name="矩形 6"/>
          <p:cNvSpPr/>
          <p:nvPr/>
        </p:nvSpPr>
        <p:spPr>
          <a:xfrm>
            <a:off x="352852" y="1340768"/>
            <a:ext cx="1762021" cy="369332"/>
          </a:xfrm>
          <a:prstGeom prst="rect">
            <a:avLst/>
          </a:prstGeom>
          <a:solidFill>
            <a:srgbClr val="FF0000"/>
          </a:solidFill>
        </p:spPr>
        <p:txBody>
          <a:bodyPr wrap="none">
            <a:spAutoFit/>
          </a:bodyPr>
          <a:lstStyle/>
          <a:p>
            <a:pPr eaLnBrk="1" hangingPunct="1">
              <a:spcBef>
                <a:spcPts val="600"/>
              </a:spcBef>
              <a:buClr>
                <a:schemeClr val="accent2"/>
              </a:buClr>
              <a:buSzPct val="70000"/>
            </a:pPr>
            <a:r>
              <a:rPr lang="en-US" altLang="zh-CN" b="1" dirty="0" smtClean="0">
                <a:solidFill>
                  <a:schemeClr val="bg1"/>
                </a:solidFill>
                <a:latin typeface="微软雅黑" panose="020B0503020204020204" pitchFamily="34" charset="-122"/>
                <a:ea typeface="微软雅黑" panose="020B0503020204020204" pitchFamily="34" charset="-122"/>
              </a:rPr>
              <a:t>12  </a:t>
            </a:r>
            <a:r>
              <a:rPr lang="zh-CN" altLang="en-US" b="1" dirty="0" smtClean="0">
                <a:solidFill>
                  <a:schemeClr val="bg1"/>
                </a:solidFill>
                <a:latin typeface="微软雅黑" panose="020B0503020204020204" pitchFamily="34" charset="-122"/>
                <a:ea typeface="微软雅黑" panose="020B0503020204020204" pitchFamily="34" charset="-122"/>
              </a:rPr>
              <a:t>资料性附录</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049150" name="圆角矩形 7"/>
          <p:cNvSpPr/>
          <p:nvPr/>
        </p:nvSpPr>
        <p:spPr>
          <a:xfrm>
            <a:off x="251520" y="5184041"/>
            <a:ext cx="8431690" cy="562788"/>
          </a:xfrm>
          <a:prstGeom prst="round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000" dirty="0" smtClean="0">
                <a:solidFill>
                  <a:srgbClr val="FF0000"/>
                </a:solidFill>
                <a:latin typeface="微软雅黑" panose="020B0503020204020204" pitchFamily="34" charset="-122"/>
                <a:ea typeface="微软雅黑" panose="020B0503020204020204" pitchFamily="34" charset="-122"/>
              </a:rPr>
              <a:t>以表格的形式明确告知现场运行人员需进行什么操作，需记录什么内容</a:t>
            </a:r>
            <a:endParaRPr lang="en-US" altLang="zh-CN" sz="2000" dirty="0" smtClean="0">
              <a:solidFill>
                <a:srgbClr val="FF0000"/>
              </a:solidFill>
              <a:latin typeface="微软雅黑" panose="020B0503020204020204" pitchFamily="34" charset="-122"/>
              <a:ea typeface="微软雅黑" panose="020B0503020204020204" pitchFamily="34" charset="-122"/>
            </a:endParaRPr>
          </a:p>
        </p:txBody>
      </p:sp>
      <p:sp>
        <p:nvSpPr>
          <p:cNvPr id="1049151" name="文本占位符 3"/>
          <p:cNvSpPr>
            <a:spLocks noGrp="1"/>
          </p:cNvSpPr>
          <p:nvPr>
            <p:ph type="body" sz="quarter" idx="11"/>
          </p:nvPr>
        </p:nvSpPr>
        <p:spPr>
          <a:xfrm>
            <a:off x="571472" y="428607"/>
            <a:ext cx="7215238" cy="500063"/>
          </a:xfrm>
        </p:spPr>
        <p:txBody>
          <a:bodyPr/>
          <a:lstStyle/>
          <a:p>
            <a:r>
              <a:rPr lang="en-US" altLang="zh-CN" dirty="0" smtClean="0"/>
              <a:t>2.3  </a:t>
            </a:r>
            <a:r>
              <a:rPr lang="zh-CN" altLang="en-US" dirty="0"/>
              <a:t>主要修订</a:t>
            </a:r>
            <a:r>
              <a:rPr lang="zh-CN" altLang="en-US" dirty="0" smtClean="0"/>
              <a:t>点</a:t>
            </a:r>
            <a:endParaRPr lang="zh-CN" altLang="en-US" dirty="0"/>
          </a:p>
          <a:p>
            <a:endParaRPr lang="zh-CN" altLang="en-US" dirty="0"/>
          </a:p>
        </p:txBody>
      </p:sp>
    </p:spTree>
  </p:cSld>
  <p:clrMapOvr>
    <a:masterClrMapping/>
  </p:clrMapOvr>
  <p:transition spd="slow" advTm="35904"/>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2" name="Rectangle 2"/>
          <p:cNvSpPr>
            <a:spLocks noGrp="1" noChangeArrowheads="1"/>
          </p:cNvSpPr>
          <p:nvPr>
            <p:ph type="ctrTitle" idx="4294967295"/>
          </p:nvPr>
        </p:nvSpPr>
        <p:spPr>
          <a:xfrm>
            <a:off x="0" y="2533650"/>
            <a:ext cx="8723313" cy="1123950"/>
          </a:xfrm>
          <a:prstGeom prst="rect">
            <a:avLst/>
          </a:prstGeom>
        </p:spPr>
        <p:txBody>
          <a:bodyPr/>
          <a:lstStyle/>
          <a:p>
            <a:pPr eaLnBrk="1" hangingPunct="1"/>
            <a:r>
              <a:rPr lang="en-US" altLang="ko-KR" smtClean="0">
                <a:ea typeface="Gulim" panose="020B0600000101010101" pitchFamily="34" charset="-127"/>
              </a:rPr>
              <a:t>Thank you</a:t>
            </a:r>
            <a:endParaRPr lang="en-US" altLang="ko-KR" smtClean="0">
              <a:ea typeface="Gulim" panose="020B0600000101010101" pitchFamily="34" charset="-127"/>
            </a:endParaRPr>
          </a:p>
        </p:txBody>
      </p:sp>
      <p:sp>
        <p:nvSpPr>
          <p:cNvPr id="1049153" name="Rectangle 3"/>
          <p:cNvSpPr>
            <a:spLocks noGrp="1" noChangeArrowheads="1"/>
          </p:cNvSpPr>
          <p:nvPr>
            <p:ph type="subTitle" idx="4294967295"/>
          </p:nvPr>
        </p:nvSpPr>
        <p:spPr bwMode="auto">
          <a:xfrm>
            <a:off x="2484438" y="2924175"/>
            <a:ext cx="3455987" cy="1225550"/>
          </a:xfrm>
          <a:prstGeom prst="rect">
            <a:avLst/>
          </a:prstGeom>
          <a:noFill/>
          <a:ln>
            <a:miter lim="800000"/>
          </a:ln>
        </p:spPr>
        <p:txBody>
          <a:bodyPr/>
          <a:lstStyle/>
          <a:p>
            <a:pPr marL="0" indent="0" algn="ctr" eaLnBrk="1" hangingPunct="1">
              <a:lnSpc>
                <a:spcPct val="90000"/>
              </a:lnSpc>
              <a:buFont typeface="Wingdings" panose="05000000000000000000" pitchFamily="2" charset="2"/>
              <a:buNone/>
            </a:pPr>
            <a:r>
              <a:rPr lang="zh-CN" altLang="en-US" sz="8100" smtClean="0">
                <a:solidFill>
                  <a:srgbClr val="FF0000"/>
                </a:solidFill>
                <a:ea typeface="Gulim" panose="020B0600000101010101" pitchFamily="34" charset="-127"/>
              </a:rPr>
              <a:t>谢 谢</a:t>
            </a:r>
            <a:endParaRPr lang="ko-KR" altLang="en-US" sz="8100" smtClean="0">
              <a:solidFill>
                <a:srgbClr val="FF0000"/>
              </a:solidFill>
              <a:ea typeface="Gulim" panose="020B0600000101010101" pitchFamily="34" charset="-127"/>
            </a:endParaRPr>
          </a:p>
        </p:txBody>
      </p:sp>
      <p:pic>
        <p:nvPicPr>
          <p:cNvPr id="2097166" name="图片 1"/>
          <p:cNvPicPr>
            <a:picLocks noChangeAspect="1"/>
          </p:cNvPicPr>
          <p:nvPr/>
        </p:nvPicPr>
        <p:blipFill>
          <a:blip r:embed="rId1" cstate="print"/>
          <a:srcRect/>
          <a:stretch>
            <a:fillRect/>
          </a:stretch>
        </p:blipFill>
        <p:spPr bwMode="auto">
          <a:xfrm>
            <a:off x="3492500" y="6370638"/>
            <a:ext cx="2159000" cy="398462"/>
          </a:xfrm>
          <a:prstGeom prst="rect">
            <a:avLst/>
          </a:prstGeom>
          <a:noFill/>
          <a:ln w="9525">
            <a:noFill/>
            <a:miter lim="800000"/>
            <a:headEnd/>
            <a:tailEnd/>
          </a:ln>
        </p:spPr>
      </p:pic>
      <p:pic>
        <p:nvPicPr>
          <p:cNvPr id="2097167" name="图片 6"/>
          <p:cNvPicPr>
            <a:picLocks noChangeAspect="1"/>
          </p:cNvPicPr>
          <p:nvPr/>
        </p:nvPicPr>
        <p:blipFill>
          <a:blip r:embed="rId2" cstate="print"/>
          <a:srcRect/>
          <a:stretch>
            <a:fillRect/>
          </a:stretch>
        </p:blipFill>
        <p:spPr bwMode="auto">
          <a:xfrm>
            <a:off x="5148263" y="2452688"/>
            <a:ext cx="3575050" cy="333375"/>
          </a:xfrm>
          <a:prstGeom prst="rect">
            <a:avLst/>
          </a:prstGeom>
          <a:noFill/>
          <a:ln w="9525">
            <a:noFill/>
            <a:miter lim="800000"/>
            <a:headEnd/>
            <a:tailEnd/>
          </a:ln>
        </p:spPr>
      </p:pic>
      <p:sp>
        <p:nvSpPr>
          <p:cNvPr id="1049154" name="灯片编号占位符 6"/>
          <p:cNvSpPr>
            <a:spLocks noGrp="1"/>
          </p:cNvSpPr>
          <p:nvPr>
            <p:ph type="sldNum" sz="quarter" idx="4294967295"/>
          </p:nvPr>
        </p:nvSpPr>
        <p:spPr>
          <a:xfrm>
            <a:off x="6610350" y="6553200"/>
            <a:ext cx="2133600" cy="152400"/>
          </a:xfrm>
          <a:prstGeom prst="rect">
            <a:avLst/>
          </a:prstGeom>
        </p:spPr>
        <p:txBody>
          <a:bodyPr/>
          <a:lstStyle/>
          <a:p>
            <a:pPr>
              <a:lnSpc>
                <a:spcPct val="80000"/>
              </a:lnSpc>
            </a:pPr>
            <a:fld id="{61801C78-00E3-46C8-AEBC-AD250D065E06}" type="slidenum">
              <a:rPr lang="ko-KR" altLang="en-US" sz="500"/>
            </a:fld>
            <a:endParaRPr lang="en-US" altLang="ko-KR" sz="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灯片编号占位符 2"/>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754" name="文本占位符 4"/>
          <p:cNvSpPr>
            <a:spLocks noGrp="1"/>
          </p:cNvSpPr>
          <p:nvPr>
            <p:ph type="body" sz="quarter" idx="11"/>
          </p:nvPr>
        </p:nvSpPr>
        <p:spPr/>
        <p:txBody>
          <a:bodyPr/>
          <a:lstStyle/>
          <a:p>
            <a:r>
              <a:rPr dirty="0" smtClean="0"/>
              <a:t>1.1  </a:t>
            </a:r>
            <a:r>
              <a:rPr lang="zh-CN" altLang="en-US" dirty="0" smtClean="0"/>
              <a:t>标准</a:t>
            </a:r>
            <a:r>
              <a:rPr lang="zh-CN" altLang="en-US" dirty="0"/>
              <a:t>修订任务来源</a:t>
            </a:r>
            <a:endParaRPr lang="zh-CN" altLang="en-US" dirty="0"/>
          </a:p>
        </p:txBody>
      </p:sp>
      <p:sp>
        <p:nvSpPr>
          <p:cNvPr id="1048755" name="圆角矩形 5"/>
          <p:cNvSpPr/>
          <p:nvPr/>
        </p:nvSpPr>
        <p:spPr>
          <a:xfrm>
            <a:off x="428596" y="2143116"/>
            <a:ext cx="8215370" cy="2786082"/>
          </a:xfrm>
          <a:prstGeom prst="roundRect">
            <a:avLst>
              <a:gd name="adj" fmla="val 8667"/>
            </a:avLst>
          </a:prstGeom>
          <a:gradFill flip="none" rotWithShape="1">
            <a:gsLst>
              <a:gs pos="0">
                <a:srgbClr val="E9C697">
                  <a:tint val="66000"/>
                  <a:satMod val="160000"/>
                </a:srgbClr>
              </a:gs>
              <a:gs pos="50000">
                <a:srgbClr val="E9C697">
                  <a:tint val="44500"/>
                  <a:satMod val="160000"/>
                </a:srgbClr>
              </a:gs>
              <a:gs pos="100000">
                <a:srgbClr val="E9C697">
                  <a:tint val="23500"/>
                  <a:satMod val="160000"/>
                </a:srgbClr>
              </a:gs>
            </a:gsLst>
            <a:lin ang="16200000" scaled="1"/>
          </a:gra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756" name="Rectangle 5"/>
          <p:cNvSpPr>
            <a:spLocks noChangeArrowheads="1"/>
          </p:cNvSpPr>
          <p:nvPr/>
        </p:nvSpPr>
        <p:spPr bwMode="auto">
          <a:xfrm>
            <a:off x="642938" y="2089896"/>
            <a:ext cx="7858152" cy="2834639"/>
          </a:xfrm>
          <a:prstGeom prst="rect">
            <a:avLst/>
          </a:prstGeom>
          <a:noFill/>
          <a:ln w="9525">
            <a:noFill/>
            <a:miter lim="800000"/>
          </a:ln>
          <a:effectLst>
            <a:prstShdw prst="shdw18" dist="17961" dir="13500000">
              <a:schemeClr val="accent1">
                <a:gamma/>
                <a:shade val="60000"/>
                <a:invGamma/>
              </a:schemeClr>
            </a:prstShdw>
          </a:effectLst>
        </p:spPr>
        <p:txBody>
          <a:bodyPr wrap="square" anchor="ctr">
            <a:spAutoFit/>
          </a:bodyPr>
          <a:lstStyle/>
          <a:p>
            <a:pPr indent="266700" algn="just">
              <a:lnSpc>
                <a:spcPct val="150000"/>
              </a:lnSpc>
            </a:pPr>
            <a:r>
              <a:rPr lang="en-US" altLang="zh-CN" dirty="0">
                <a:latin typeface="微软雅黑" panose="020B0503020204020204" pitchFamily="34" charset="-122"/>
                <a:ea typeface="微软雅黑" panose="020B0503020204020204" pitchFamily="34" charset="-122"/>
              </a:rPr>
              <a:t>  </a:t>
            </a:r>
            <a:r>
              <a:rPr lang="zh-CN" dirty="0">
                <a:latin typeface="微软雅黑" panose="020B0503020204020204" pitchFamily="34" charset="-122"/>
                <a:ea typeface="微软雅黑" panose="020B0503020204020204" pitchFamily="34" charset="-122"/>
              </a:rPr>
              <a:t>环境保护部于</a:t>
            </a:r>
            <a:r>
              <a:rPr lang="zh-CN" altLang="zh-CN" dirty="0">
                <a:latin typeface="微软雅黑" panose="020B0503020204020204" pitchFamily="34" charset="-122"/>
                <a:ea typeface="微软雅黑" panose="020B0503020204020204" pitchFamily="34" charset="-122"/>
              </a:rPr>
              <a:t>2013</a:t>
            </a:r>
            <a:r>
              <a:rPr lang="zh-CN" dirty="0">
                <a:latin typeface="微软雅黑" panose="020B0503020204020204" pitchFamily="34" charset="-122"/>
                <a:ea typeface="微软雅黑" panose="020B0503020204020204" pitchFamily="34" charset="-122"/>
              </a:rPr>
              <a:t>年</a:t>
            </a:r>
            <a:r>
              <a:rPr lang="zh-CN" altLang="zh-CN" dirty="0">
                <a:latin typeface="微软雅黑" panose="020B0503020204020204" pitchFamily="34" charset="-122"/>
                <a:ea typeface="微软雅黑" panose="020B0503020204020204" pitchFamily="34" charset="-122"/>
              </a:rPr>
              <a:t>3</a:t>
            </a:r>
            <a:r>
              <a:rPr lang="zh-CN" dirty="0">
                <a:latin typeface="微软雅黑" panose="020B0503020204020204" pitchFamily="34" charset="-122"/>
                <a:ea typeface="微软雅黑" panose="020B0503020204020204" pitchFamily="34" charset="-122"/>
              </a:rPr>
              <a:t>月发布</a:t>
            </a:r>
            <a:r>
              <a:rPr lang="zh-CN" altLang="zh-CN" dirty="0">
                <a:latin typeface="微软雅黑" panose="020B0503020204020204" pitchFamily="34" charset="-122"/>
                <a:ea typeface="微软雅黑" panose="020B0503020204020204" pitchFamily="34" charset="-122"/>
              </a:rPr>
              <a:t>《</a:t>
            </a:r>
            <a:r>
              <a:rPr lang="zh-CN" dirty="0">
                <a:latin typeface="微软雅黑" panose="020B0503020204020204" pitchFamily="34" charset="-122"/>
                <a:ea typeface="微软雅黑" panose="020B0503020204020204" pitchFamily="34" charset="-122"/>
              </a:rPr>
              <a:t>关于开展</a:t>
            </a:r>
            <a:r>
              <a:rPr lang="zh-CN" altLang="zh-CN" dirty="0">
                <a:latin typeface="微软雅黑" panose="020B0503020204020204" pitchFamily="34" charset="-122"/>
                <a:ea typeface="微软雅黑" panose="020B0503020204020204" pitchFamily="34" charset="-122"/>
              </a:rPr>
              <a:t>2013</a:t>
            </a:r>
            <a:r>
              <a:rPr lang="zh-CN" dirty="0">
                <a:latin typeface="微软雅黑" panose="020B0503020204020204" pitchFamily="34" charset="-122"/>
                <a:ea typeface="微软雅黑" panose="020B0503020204020204" pitchFamily="34" charset="-122"/>
              </a:rPr>
              <a:t>年度国家环境保护标准制修订项目工作的通知</a:t>
            </a:r>
            <a:r>
              <a:rPr lang="zh-CN" altLang="zh-CN" dirty="0">
                <a:latin typeface="微软雅黑" panose="020B0503020204020204" pitchFamily="34" charset="-122"/>
                <a:ea typeface="微软雅黑" panose="020B0503020204020204" pitchFamily="34" charset="-122"/>
              </a:rPr>
              <a:t>》</a:t>
            </a:r>
            <a:r>
              <a:rPr lang="zh-CN" dirty="0">
                <a:latin typeface="微软雅黑" panose="020B0503020204020204" pitchFamily="34" charset="-122"/>
                <a:ea typeface="微软雅黑" panose="020B0503020204020204" pitchFamily="34" charset="-122"/>
              </a:rPr>
              <a:t>（环办函</a:t>
            </a:r>
            <a:r>
              <a:rPr lang="zh-CN" altLang="zh-CN" dirty="0">
                <a:latin typeface="微软雅黑" panose="020B0503020204020204" pitchFamily="34" charset="-122"/>
                <a:ea typeface="微软雅黑" panose="020B0503020204020204" pitchFamily="34" charset="-122"/>
              </a:rPr>
              <a:t>[2013]154</a:t>
            </a:r>
            <a:r>
              <a:rPr lang="zh-CN" dirty="0">
                <a:latin typeface="微软雅黑" panose="020B0503020204020204" pitchFamily="34" charset="-122"/>
                <a:ea typeface="微软雅黑" panose="020B0503020204020204" pitchFamily="34" charset="-122"/>
              </a:rPr>
              <a:t>号）文件，下达了</a:t>
            </a:r>
            <a:r>
              <a:rPr lang="zh-CN" altLang="zh-CN" dirty="0">
                <a:latin typeface="微软雅黑" panose="020B0503020204020204" pitchFamily="34" charset="-122"/>
                <a:ea typeface="微软雅黑" panose="020B0503020204020204" pitchFamily="34" charset="-122"/>
              </a:rPr>
              <a:t>《</a:t>
            </a:r>
            <a:r>
              <a:rPr lang="zh-CN" dirty="0">
                <a:solidFill>
                  <a:srgbClr val="000000"/>
                </a:solidFill>
                <a:latin typeface="微软雅黑" panose="020B0503020204020204" pitchFamily="34" charset="-122"/>
                <a:ea typeface="微软雅黑" panose="020B0503020204020204" pitchFamily="34" charset="-122"/>
              </a:rPr>
              <a:t>水污染源在线连续自动监测系统运行与考核技术规范</a:t>
            </a:r>
            <a:r>
              <a:rPr lang="zh-CN" altLang="zh-CN" dirty="0">
                <a:latin typeface="微软雅黑" panose="020B0503020204020204" pitchFamily="34" charset="-122"/>
                <a:ea typeface="微软雅黑" panose="020B0503020204020204" pitchFamily="34" charset="-122"/>
              </a:rPr>
              <a:t>》</a:t>
            </a:r>
            <a:r>
              <a:rPr lang="zh-CN"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HJ/T355-2007</a:t>
            </a:r>
            <a:r>
              <a:rPr lang="zh-CN" dirty="0">
                <a:latin typeface="微软雅黑" panose="020B0503020204020204" pitchFamily="34" charset="-122"/>
                <a:ea typeface="微软雅黑" panose="020B0503020204020204" pitchFamily="34" charset="-122"/>
              </a:rPr>
              <a:t>）标准修订任务，项目统一编号为</a:t>
            </a:r>
            <a:r>
              <a:rPr lang="zh-CN" altLang="zh-CN" dirty="0">
                <a:latin typeface="微软雅黑" panose="020B0503020204020204" pitchFamily="34" charset="-122"/>
                <a:ea typeface="微软雅黑" panose="020B0503020204020204" pitchFamily="34" charset="-122"/>
              </a:rPr>
              <a:t>2013032</a:t>
            </a:r>
            <a:r>
              <a:rPr lang="zh-CN"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indent="266700" algn="just">
              <a:lnSpc>
                <a:spcPct val="150000"/>
              </a:lnSpc>
            </a:pPr>
            <a:r>
              <a:rPr lang="en-US" altLang="zh-CN" dirty="0">
                <a:latin typeface="微软雅黑" panose="020B0503020204020204" pitchFamily="34" charset="-122"/>
                <a:ea typeface="微软雅黑" panose="020B0503020204020204" pitchFamily="34" charset="-122"/>
              </a:rPr>
              <a:t>  </a:t>
            </a:r>
            <a:r>
              <a:rPr lang="zh-CN" dirty="0">
                <a:latin typeface="微软雅黑" panose="020B0503020204020204" pitchFamily="34" charset="-122"/>
                <a:ea typeface="微软雅黑" panose="020B0503020204020204" pitchFamily="34" charset="-122"/>
              </a:rPr>
              <a:t>标准修订任务由中国环境监测总站承担，协作单位为江西省环境监测中心站。</a:t>
            </a:r>
            <a:endParaRPr lang="zh-CN" dirty="0">
              <a:latin typeface="微软雅黑" panose="020B0503020204020204" pitchFamily="34" charset="-122"/>
              <a:ea typeface="微软雅黑" panose="020B0503020204020204" pitchFamily="34" charset="-122"/>
            </a:endParaRPr>
          </a:p>
        </p:txBody>
      </p:sp>
    </p:spTree>
  </p:cSld>
  <p:clrMapOvr>
    <a:masterClrMapping/>
  </p:clrMapOvr>
  <p:transition spd="slow" advTm="5987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758" name="文本占位符 3"/>
          <p:cNvSpPr>
            <a:spLocks noGrp="1"/>
          </p:cNvSpPr>
          <p:nvPr>
            <p:ph type="body" sz="quarter" idx="11"/>
          </p:nvPr>
        </p:nvSpPr>
        <p:spPr/>
        <p:txBody>
          <a:bodyPr/>
          <a:lstStyle/>
          <a:p>
            <a:r>
              <a:rPr dirty="0" smtClean="0"/>
              <a:t>1.2  </a:t>
            </a:r>
            <a:r>
              <a:rPr lang="zh-CN" altLang="en-US" dirty="0" smtClean="0"/>
              <a:t>修订必要性</a:t>
            </a:r>
            <a:endParaRPr lang="zh-CN" altLang="en-US" dirty="0"/>
          </a:p>
        </p:txBody>
      </p:sp>
      <p:sp>
        <p:nvSpPr>
          <p:cNvPr id="1048759" name="矩形 27"/>
          <p:cNvSpPr/>
          <p:nvPr/>
        </p:nvSpPr>
        <p:spPr>
          <a:xfrm>
            <a:off x="330282" y="1888570"/>
            <a:ext cx="8208912" cy="977191"/>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pPr eaLnBrk="1" hangingPunct="1">
              <a:lnSpc>
                <a:spcPts val="2300"/>
              </a:lnSpc>
            </a:pPr>
            <a:r>
              <a:rPr lang="en-US" altLang="zh-CN" sz="1400" dirty="0" smtClean="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水污染源在线监测系统 运行与考核技术规范（试行）</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HJ/T355-2007</a:t>
            </a:r>
            <a:r>
              <a:rPr lang="zh-CN" altLang="en-US" sz="1400" dirty="0">
                <a:latin typeface="微软雅黑" panose="020B0503020204020204" pitchFamily="34" charset="-122"/>
                <a:ea typeface="微软雅黑" panose="020B0503020204020204" pitchFamily="34" charset="-122"/>
              </a:rPr>
              <a:t>）标准</a:t>
            </a:r>
            <a:r>
              <a:rPr lang="zh-CN" altLang="en-US" sz="1400" dirty="0" smtClean="0">
                <a:latin typeface="微软雅黑" panose="020B0503020204020204" pitchFamily="34" charset="-122"/>
                <a:ea typeface="微软雅黑" panose="020B0503020204020204" pitchFamily="34" charset="-122"/>
              </a:rPr>
              <a:t>经过多年的</a:t>
            </a:r>
            <a:r>
              <a:rPr lang="zh-CN" altLang="en-US" sz="1400" dirty="0">
                <a:latin typeface="微软雅黑" panose="020B0503020204020204" pitchFamily="34" charset="-122"/>
                <a:ea typeface="微软雅黑" panose="020B0503020204020204" pitchFamily="34" charset="-122"/>
              </a:rPr>
              <a:t>试行，在水污染源在线自动监测系统中发挥了重要的作用，随着环保工作的进一步加强，原有规范在实施过程中也发现了一系列的</a:t>
            </a:r>
            <a:r>
              <a:rPr lang="zh-CN" altLang="en-US" sz="1400" dirty="0" smtClean="0">
                <a:latin typeface="微软雅黑" panose="020B0503020204020204" pitchFamily="34" charset="-122"/>
                <a:ea typeface="微软雅黑" panose="020B0503020204020204" pitchFamily="34" charset="-122"/>
              </a:rPr>
              <a:t>问题。</a:t>
            </a:r>
            <a:endParaRPr lang="zh-CN" altLang="en-US" sz="1400" dirty="0">
              <a:latin typeface="微软雅黑" panose="020B0503020204020204" pitchFamily="34" charset="-122"/>
              <a:ea typeface="微软雅黑" panose="020B0503020204020204" pitchFamily="34" charset="-122"/>
            </a:endParaRPr>
          </a:p>
        </p:txBody>
      </p:sp>
      <p:sp>
        <p:nvSpPr>
          <p:cNvPr id="1048760" name="矩形 39"/>
          <p:cNvSpPr/>
          <p:nvPr/>
        </p:nvSpPr>
        <p:spPr>
          <a:xfrm>
            <a:off x="35496" y="1290246"/>
            <a:ext cx="4000528" cy="338554"/>
          </a:xfrm>
          <a:prstGeom prst="rect">
            <a:avLst/>
          </a:prstGeom>
        </p:spPr>
        <p:txBody>
          <a:bodyPr wrap="square">
            <a:spAutoFit/>
          </a:bodyPr>
          <a:lstStyle/>
          <a:p>
            <a:pPr indent="262255" eaLnBrk="1" hangingPunct="1">
              <a:spcBef>
                <a:spcPts val="600"/>
              </a:spcBef>
              <a:buClr>
                <a:schemeClr val="accent2"/>
              </a:buClr>
              <a:buSzPct val="70000"/>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适应管理发展</a:t>
            </a:r>
            <a:r>
              <a:rPr lang="zh-CN" altLang="en-US" sz="1600" dirty="0" smtClean="0">
                <a:latin typeface="微软雅黑" panose="020B0503020204020204" pitchFamily="34" charset="-122"/>
                <a:ea typeface="微软雅黑" panose="020B0503020204020204" pitchFamily="34" charset="-122"/>
              </a:rPr>
              <a:t>需求</a:t>
            </a:r>
            <a:r>
              <a:rPr lang="zh-CN" altLang="en-US" sz="1600" dirty="0" smtClean="0"/>
              <a:t>、</a:t>
            </a:r>
            <a:r>
              <a:rPr lang="zh-CN" altLang="en-US" sz="1600" dirty="0" smtClean="0">
                <a:latin typeface="微软雅黑" panose="020B0503020204020204" pitchFamily="34" charset="-122"/>
                <a:ea typeface="微软雅黑" panose="020B0503020204020204" pitchFamily="34" charset="-122"/>
              </a:rPr>
              <a:t>适应技术发展需求</a:t>
            </a:r>
            <a:endParaRPr lang="zh-CN" altLang="en-US" sz="1600" dirty="0"/>
          </a:p>
        </p:txBody>
      </p:sp>
      <p:sp>
        <p:nvSpPr>
          <p:cNvPr id="1048761" name="矩形 2"/>
          <p:cNvSpPr/>
          <p:nvPr/>
        </p:nvSpPr>
        <p:spPr>
          <a:xfrm>
            <a:off x="467544" y="5692169"/>
            <a:ext cx="7835426" cy="977191"/>
          </a:xfrm>
          <a:prstGeom prst="rect">
            <a:avLst/>
          </a:prstGeom>
        </p:spPr>
        <p:txBody>
          <a:bodyPr wrap="square">
            <a:spAutoFit/>
          </a:bodyPr>
          <a:lstStyle/>
          <a:p>
            <a:pPr eaLnBrk="1" hangingPunct="1">
              <a:lnSpc>
                <a:spcPts val="2300"/>
              </a:lnSpc>
            </a:pPr>
            <a:r>
              <a:rPr lang="zh-CN" altLang="en-US" dirty="0" smtClean="0">
                <a:latin typeface="微软雅黑" panose="020B0503020204020204" pitchFamily="34" charset="-122"/>
                <a:ea typeface="微软雅黑" panose="020B0503020204020204" pitchFamily="34" charset="-122"/>
              </a:rPr>
              <a:t>因此</a:t>
            </a:r>
            <a:r>
              <a:rPr lang="zh-CN" altLang="en-US" dirty="0">
                <a:latin typeface="微软雅黑" panose="020B0503020204020204" pitchFamily="34" charset="-122"/>
                <a:ea typeface="微软雅黑" panose="020B0503020204020204" pitchFamily="34" charset="-122"/>
              </a:rPr>
              <a:t>，总结原规范实施过程中出现的问题和</a:t>
            </a:r>
            <a:r>
              <a:rPr lang="zh-CN" altLang="en-US" dirty="0" smtClean="0">
                <a:latin typeface="微软雅黑" panose="020B0503020204020204" pitchFamily="34" charset="-122"/>
                <a:ea typeface="微软雅黑" panose="020B0503020204020204" pitchFamily="34" charset="-122"/>
              </a:rPr>
              <a:t>经验，</a:t>
            </a:r>
            <a:r>
              <a:rPr lang="zh-CN" altLang="en-US" dirty="0">
                <a:latin typeface="微软雅黑" panose="020B0503020204020204" pitchFamily="34" charset="-122"/>
                <a:ea typeface="微软雅黑" panose="020B0503020204020204" pitchFamily="34" charset="-122"/>
              </a:rPr>
              <a:t>通过标准修订来调整完善原标准中存在的问题，以此推动水污染源在线监测技术水平的发展，是必须和必要的。</a:t>
            </a:r>
            <a:endParaRPr lang="zh-CN" altLang="en-US" dirty="0">
              <a:latin typeface="微软雅黑" panose="020B0503020204020204" pitchFamily="34" charset="-122"/>
              <a:ea typeface="微软雅黑" panose="020B0503020204020204" pitchFamily="34" charset="-122"/>
            </a:endParaRPr>
          </a:p>
        </p:txBody>
      </p:sp>
      <p:sp>
        <p:nvSpPr>
          <p:cNvPr id="1048762" name="矩形 18"/>
          <p:cNvSpPr/>
          <p:nvPr/>
        </p:nvSpPr>
        <p:spPr>
          <a:xfrm>
            <a:off x="1475656" y="2924944"/>
            <a:ext cx="2664296" cy="3231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66700" algn="just">
              <a:lnSpc>
                <a:spcPts val="1800"/>
              </a:lnSpc>
              <a:spcAft>
                <a:spcPts val="0"/>
              </a:spcAft>
            </a:pPr>
            <a:r>
              <a:rPr lang="zh-CN" altLang="en-US" sz="1200" kern="100" dirty="0" smtClean="0">
                <a:latin typeface="黑体" panose="02010609060101010101" pitchFamily="2" charset="-122"/>
                <a:ea typeface="黑体" panose="02010609060101010101" pitchFamily="2" charset="-122"/>
                <a:cs typeface="Times New Roman" panose="02020603050405020304" pitchFamily="18" charset="0"/>
              </a:rPr>
              <a:t>技术标准，涉及管理内容</a:t>
            </a:r>
            <a:endParaRPr lang="zh-CN" altLang="zh-CN" sz="1200" kern="100" dirty="0">
              <a:effectLst/>
              <a:latin typeface="黑体" panose="02010609060101010101" pitchFamily="2" charset="-122"/>
              <a:ea typeface="黑体" panose="02010609060101010101" pitchFamily="2" charset="-122"/>
              <a:cs typeface="Times New Roman" panose="02020603050405020304" pitchFamily="18" charset="0"/>
            </a:endParaRPr>
          </a:p>
        </p:txBody>
      </p:sp>
      <p:sp>
        <p:nvSpPr>
          <p:cNvPr id="1048763" name="矩形 19"/>
          <p:cNvSpPr/>
          <p:nvPr/>
        </p:nvSpPr>
        <p:spPr>
          <a:xfrm>
            <a:off x="1475656" y="3439113"/>
            <a:ext cx="2664296" cy="3231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66700" algn="just">
              <a:lnSpc>
                <a:spcPts val="1800"/>
              </a:lnSpc>
              <a:spcAft>
                <a:spcPts val="0"/>
              </a:spcAft>
            </a:pPr>
            <a:r>
              <a:rPr lang="zh-CN" altLang="en-US" sz="1200" kern="100" dirty="0" smtClean="0">
                <a:latin typeface="黑体" panose="02010609060101010101" pitchFamily="2" charset="-122"/>
                <a:ea typeface="黑体" panose="02010609060101010101" pitchFamily="2" charset="-122"/>
                <a:cs typeface="Times New Roman" panose="02020603050405020304" pitchFamily="18" charset="0"/>
              </a:rPr>
              <a:t>部分要求（指标）定义不明确</a:t>
            </a:r>
            <a:endParaRPr lang="zh-CN" altLang="zh-CN" sz="1200" kern="100" dirty="0">
              <a:effectLst/>
              <a:latin typeface="黑体" panose="02010609060101010101" pitchFamily="2" charset="-122"/>
              <a:ea typeface="黑体" panose="02010609060101010101" pitchFamily="2" charset="-122"/>
              <a:cs typeface="Times New Roman" panose="02020603050405020304" pitchFamily="18" charset="0"/>
            </a:endParaRPr>
          </a:p>
        </p:txBody>
      </p:sp>
      <p:sp>
        <p:nvSpPr>
          <p:cNvPr id="1048764" name="矩形 20"/>
          <p:cNvSpPr/>
          <p:nvPr/>
        </p:nvSpPr>
        <p:spPr>
          <a:xfrm>
            <a:off x="1467218" y="3916453"/>
            <a:ext cx="2664296" cy="2914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66700" algn="just">
              <a:lnSpc>
                <a:spcPts val="1800"/>
              </a:lnSpc>
              <a:spcAft>
                <a:spcPts val="0"/>
              </a:spcAft>
            </a:pPr>
            <a:r>
              <a:rPr lang="zh-CN" altLang="en-US" sz="1200" kern="100" dirty="0">
                <a:latin typeface="黑体" panose="02010609060101010101" pitchFamily="2" charset="-122"/>
                <a:ea typeface="黑体" panose="02010609060101010101" pitchFamily="2" charset="-122"/>
                <a:cs typeface="Times New Roman" panose="02020603050405020304" pitchFamily="18" charset="0"/>
              </a:rPr>
              <a:t>部分要求不合理，无可实施性</a:t>
            </a:r>
            <a:endParaRPr lang="zh-CN" altLang="zh-CN" sz="1200" kern="100" dirty="0">
              <a:latin typeface="黑体" panose="02010609060101010101" pitchFamily="2" charset="-122"/>
              <a:ea typeface="黑体" panose="02010609060101010101" pitchFamily="2" charset="-122"/>
              <a:cs typeface="Times New Roman" panose="02020603050405020304" pitchFamily="18" charset="0"/>
            </a:endParaRPr>
          </a:p>
        </p:txBody>
      </p:sp>
      <p:sp>
        <p:nvSpPr>
          <p:cNvPr id="1048765" name="矩形 21"/>
          <p:cNvSpPr/>
          <p:nvPr/>
        </p:nvSpPr>
        <p:spPr>
          <a:xfrm>
            <a:off x="1475656" y="4365104"/>
            <a:ext cx="2664296" cy="2914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66700" algn="just">
              <a:lnSpc>
                <a:spcPts val="1800"/>
              </a:lnSpc>
              <a:spcAft>
                <a:spcPts val="0"/>
              </a:spcAft>
            </a:pPr>
            <a:r>
              <a:rPr lang="zh-CN" altLang="en-US" sz="1200" kern="100" dirty="0">
                <a:latin typeface="黑体" panose="02010609060101010101" pitchFamily="2" charset="-122"/>
                <a:ea typeface="黑体" panose="02010609060101010101" pitchFamily="2" charset="-122"/>
                <a:cs typeface="Times New Roman" panose="02020603050405020304" pitchFamily="18" charset="0"/>
              </a:rPr>
              <a:t>缺少某些重要指标的管理</a:t>
            </a:r>
            <a:endParaRPr lang="zh-CN" altLang="zh-CN" sz="1200" kern="100" dirty="0">
              <a:latin typeface="黑体" panose="02010609060101010101" pitchFamily="2" charset="-122"/>
              <a:ea typeface="黑体" panose="02010609060101010101" pitchFamily="2" charset="-122"/>
              <a:cs typeface="Times New Roman" panose="02020603050405020304" pitchFamily="18" charset="0"/>
            </a:endParaRPr>
          </a:p>
        </p:txBody>
      </p:sp>
      <p:cxnSp>
        <p:nvCxnSpPr>
          <p:cNvPr id="3145728" name="直接连接符 5"/>
          <p:cNvCxnSpPr/>
          <p:nvPr/>
        </p:nvCxnSpPr>
        <p:spPr>
          <a:xfrm>
            <a:off x="2747646" y="5229200"/>
            <a:ext cx="0" cy="36004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48766" name="矩形 24"/>
          <p:cNvSpPr/>
          <p:nvPr/>
        </p:nvSpPr>
        <p:spPr>
          <a:xfrm>
            <a:off x="1439652" y="4825437"/>
            <a:ext cx="2772308" cy="3231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indent="266700" algn="just">
              <a:lnSpc>
                <a:spcPts val="1800"/>
              </a:lnSpc>
              <a:spcAft>
                <a:spcPts val="0"/>
              </a:spcAft>
            </a:pPr>
            <a:r>
              <a:rPr lang="zh-CN" altLang="en-US" sz="1200" kern="100" dirty="0" smtClean="0">
                <a:latin typeface="黑体" panose="02010609060101010101" pitchFamily="2" charset="-122"/>
                <a:ea typeface="黑体" panose="02010609060101010101" pitchFamily="2" charset="-122"/>
                <a:cs typeface="Times New Roman" panose="02020603050405020304" pitchFamily="18" charset="0"/>
              </a:rPr>
              <a:t>不能适应环境管理发展的需求</a:t>
            </a:r>
            <a:endParaRPr lang="zh-CN" altLang="zh-CN" sz="1200" kern="100" dirty="0">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spd="slow" advTm="22668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7" name="灯片编号占位符 1"/>
          <p:cNvSpPr>
            <a:spLocks noGrp="1"/>
          </p:cNvSpPr>
          <p:nvPr>
            <p:ph type="sldNum" sz="quarter" idx="10"/>
          </p:nvPr>
        </p:nvSpPr>
        <p:spPr>
          <a:xfrm>
            <a:off x="8460432" y="6453336"/>
            <a:ext cx="533400" cy="244475"/>
          </a:xfrm>
        </p:spPr>
        <p:txBody>
          <a:bodyPr/>
          <a:lstStyle/>
          <a:p>
            <a:fld id="{19BD38D1-F954-4C47-8DA3-77D3CACCB40D}" type="slidenum">
              <a:rPr lang="zh-CN" altLang="en-US" smtClean="0"/>
            </a:fld>
            <a:endParaRPr lang="zh-CN" altLang="en-US" dirty="0"/>
          </a:p>
        </p:txBody>
      </p:sp>
      <p:sp>
        <p:nvSpPr>
          <p:cNvPr id="1048768" name="文本占位符 3"/>
          <p:cNvSpPr>
            <a:spLocks noGrp="1"/>
          </p:cNvSpPr>
          <p:nvPr>
            <p:ph type="body" sz="quarter" idx="11"/>
          </p:nvPr>
        </p:nvSpPr>
        <p:spPr/>
        <p:txBody>
          <a:bodyPr/>
          <a:lstStyle/>
          <a:p>
            <a:r>
              <a:rPr dirty="0" smtClean="0"/>
              <a:t>1.2  </a:t>
            </a:r>
            <a:r>
              <a:rPr lang="zh-CN" altLang="en-US" dirty="0" smtClean="0"/>
              <a:t>修订必要性</a:t>
            </a:r>
            <a:endParaRPr lang="zh-CN" altLang="en-US" dirty="0"/>
          </a:p>
        </p:txBody>
      </p:sp>
      <p:sp>
        <p:nvSpPr>
          <p:cNvPr id="1048769" name="AutoShape 64"/>
          <p:cNvSpPr>
            <a:spLocks noChangeArrowheads="1"/>
          </p:cNvSpPr>
          <p:nvPr/>
        </p:nvSpPr>
        <p:spPr bwMode="auto">
          <a:xfrm>
            <a:off x="758327" y="5769729"/>
            <a:ext cx="1339850" cy="327025"/>
          </a:xfrm>
          <a:prstGeom prst="roundRect">
            <a:avLst>
              <a:gd name="adj" fmla="val 22815"/>
            </a:avLst>
          </a:prstGeom>
          <a:solidFill>
            <a:srgbClr val="99CCFF"/>
          </a:solidFill>
          <a:ln>
            <a:noFill/>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1048770" name="AutoShape 65"/>
          <p:cNvSpPr>
            <a:spLocks noChangeArrowheads="1"/>
          </p:cNvSpPr>
          <p:nvPr/>
        </p:nvSpPr>
        <p:spPr bwMode="auto">
          <a:xfrm>
            <a:off x="732210" y="4312008"/>
            <a:ext cx="1339850" cy="327025"/>
          </a:xfrm>
          <a:prstGeom prst="roundRect">
            <a:avLst>
              <a:gd name="adj" fmla="val 22815"/>
            </a:avLst>
          </a:prstGeom>
          <a:solidFill>
            <a:srgbClr val="99CCFF"/>
          </a:solidFill>
          <a:ln>
            <a:noFill/>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endParaRPr lang="zh-CN" altLang="en-US">
              <a:solidFill>
                <a:srgbClr val="00206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771" name="Text Box 71"/>
          <p:cNvSpPr txBox="1">
            <a:spLocks noChangeArrowheads="1"/>
          </p:cNvSpPr>
          <p:nvPr/>
        </p:nvSpPr>
        <p:spPr bwMode="auto">
          <a:xfrm>
            <a:off x="636505" y="2564904"/>
            <a:ext cx="3851920" cy="369332"/>
          </a:xfrm>
          <a:prstGeom prst="rect">
            <a:avLst/>
          </a:prstGeom>
          <a:noFill/>
          <a:ln>
            <a:noFill/>
          </a:ln>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spcBef>
                <a:spcPts val="600"/>
              </a:spcBef>
              <a:buClr>
                <a:schemeClr val="accent2"/>
              </a:buClr>
              <a:buSzPct val="70000"/>
            </a:pPr>
            <a:r>
              <a:rPr lang="zh-CN" altLang="en-US" b="1" dirty="0">
                <a:solidFill>
                  <a:srgbClr val="002060"/>
                </a:solidFill>
                <a:latin typeface="微软雅黑" panose="020B0503020204020204" pitchFamily="34" charset="-122"/>
                <a:ea typeface="微软雅黑" panose="020B0503020204020204" pitchFamily="34" charset="-122"/>
              </a:rPr>
              <a:t>保证在线监测数据的准确性和可靠性</a:t>
            </a:r>
            <a:endParaRPr lang="en-US" altLang="zh-CN" b="1" dirty="0">
              <a:solidFill>
                <a:srgbClr val="002060"/>
              </a:solidFill>
              <a:latin typeface="微软雅黑" panose="020B0503020204020204" pitchFamily="34" charset="-122"/>
              <a:ea typeface="微软雅黑" panose="020B0503020204020204" pitchFamily="34" charset="-122"/>
            </a:endParaRPr>
          </a:p>
        </p:txBody>
      </p:sp>
      <p:sp>
        <p:nvSpPr>
          <p:cNvPr id="1048772" name="Text Box 73"/>
          <p:cNvSpPr txBox="1">
            <a:spLocks noChangeArrowheads="1"/>
          </p:cNvSpPr>
          <p:nvPr/>
        </p:nvSpPr>
        <p:spPr bwMode="auto">
          <a:xfrm>
            <a:off x="611560" y="4986343"/>
            <a:ext cx="5327650" cy="424732"/>
          </a:xfrm>
          <a:prstGeom prst="rect">
            <a:avLst/>
          </a:prstGeom>
          <a:noFill/>
          <a:ln>
            <a:noFill/>
          </a:ln>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pPr>
            <a:r>
              <a:rPr lang="zh-CN" altLang="en-US" b="1" dirty="0">
                <a:solidFill>
                  <a:srgbClr val="002060"/>
                </a:solidFill>
                <a:latin typeface="微软雅黑" panose="020B0503020204020204" pitchFamily="34" charset="-122"/>
                <a:ea typeface="微软雅黑" panose="020B0503020204020204" pitchFamily="34" charset="-122"/>
                <a:sym typeface="Arial" panose="020B0604020202020204" pitchFamily="34" charset="0"/>
              </a:rPr>
              <a:t>适应当前和未来在线监测</a:t>
            </a:r>
            <a:r>
              <a:rPr lang="zh-CN" altLang="en-US" b="1" dirty="0" smtClean="0">
                <a:solidFill>
                  <a:srgbClr val="002060"/>
                </a:solidFill>
                <a:latin typeface="微软雅黑" panose="020B0503020204020204" pitchFamily="34" charset="-122"/>
                <a:ea typeface="微软雅黑" panose="020B0503020204020204" pitchFamily="34" charset="-122"/>
                <a:sym typeface="Arial" panose="020B0604020202020204" pitchFamily="34" charset="0"/>
              </a:rPr>
              <a:t>的管理需求</a:t>
            </a:r>
            <a:endParaRPr lang="zh-CN" altLang="en-US" b="1" dirty="0">
              <a:solidFill>
                <a:srgbClr val="00206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773" name="Line 19"/>
          <p:cNvSpPr>
            <a:spLocks noChangeShapeType="1"/>
          </p:cNvSpPr>
          <p:nvPr/>
        </p:nvSpPr>
        <p:spPr bwMode="auto">
          <a:xfrm>
            <a:off x="2087935" y="4507270"/>
            <a:ext cx="4044950" cy="0"/>
          </a:xfrm>
          <a:prstGeom prst="line">
            <a:avLst/>
          </a:prstGeom>
          <a:noFill/>
          <a:ln w="31750">
            <a:solidFill>
              <a:schemeClr val="accent1"/>
            </a:solidFill>
            <a:round/>
          </a:ln>
          <a:effectLst>
            <a:outerShdw algn="ctr" rotWithShape="0">
              <a:srgbClr val="2F4D71">
                <a:alpha val="50000"/>
              </a:srgbClr>
            </a:outerShdw>
          </a:effectLst>
        </p:spPr>
        <p:txBody>
          <a:bodyPr/>
          <a:lstStyle/>
          <a:p>
            <a:endParaRPr lang="zh-CN" altLang="en-US"/>
          </a:p>
        </p:txBody>
      </p:sp>
      <p:sp>
        <p:nvSpPr>
          <p:cNvPr id="1048774" name="Line 19"/>
          <p:cNvSpPr>
            <a:spLocks noChangeShapeType="1"/>
          </p:cNvSpPr>
          <p:nvPr/>
        </p:nvSpPr>
        <p:spPr bwMode="auto">
          <a:xfrm flipV="1">
            <a:off x="2126752" y="5877679"/>
            <a:ext cx="5629275" cy="36512"/>
          </a:xfrm>
          <a:prstGeom prst="line">
            <a:avLst/>
          </a:prstGeom>
          <a:noFill/>
          <a:ln w="31750">
            <a:solidFill>
              <a:schemeClr val="accent1"/>
            </a:solidFill>
            <a:round/>
          </a:ln>
          <a:effectLst>
            <a:outerShdw algn="ctr" rotWithShape="0">
              <a:srgbClr val="2F4D71">
                <a:alpha val="50000"/>
              </a:srgbClr>
            </a:outerShdw>
          </a:effectLst>
        </p:spPr>
        <p:txBody>
          <a:bodyPr/>
          <a:lstStyle/>
          <a:p>
            <a:endParaRPr lang="zh-CN" altLang="en-US"/>
          </a:p>
        </p:txBody>
      </p:sp>
      <p:sp>
        <p:nvSpPr>
          <p:cNvPr id="1048775" name="AutoShape 66"/>
          <p:cNvSpPr>
            <a:spLocks noChangeArrowheads="1"/>
          </p:cNvSpPr>
          <p:nvPr/>
        </p:nvSpPr>
        <p:spPr bwMode="auto">
          <a:xfrm>
            <a:off x="728414" y="3256490"/>
            <a:ext cx="1339850" cy="327025"/>
          </a:xfrm>
          <a:prstGeom prst="roundRect">
            <a:avLst>
              <a:gd name="adj" fmla="val 22815"/>
            </a:avLst>
          </a:prstGeom>
          <a:solidFill>
            <a:srgbClr val="99CCFF"/>
          </a:solidFill>
          <a:ln>
            <a:noFill/>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endParaRPr lang="zh-CN" altLang="en-US">
              <a:solidFill>
                <a:srgbClr val="00206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48776" name="Text Box 73"/>
          <p:cNvSpPr txBox="1">
            <a:spLocks noChangeArrowheads="1"/>
          </p:cNvSpPr>
          <p:nvPr/>
        </p:nvSpPr>
        <p:spPr bwMode="auto">
          <a:xfrm>
            <a:off x="611560" y="3783530"/>
            <a:ext cx="4260850" cy="369332"/>
          </a:xfrm>
          <a:prstGeom prst="rect">
            <a:avLst/>
          </a:prstGeom>
          <a:noFill/>
          <a:ln>
            <a:noFill/>
          </a:ln>
        </p:spPr>
        <p:txBody>
          <a:bodyPr wrap="square">
            <a:spAutoFit/>
          </a:bodyPr>
          <a:lstStyle>
            <a:defPPr>
              <a:defRPr lang="zh-CN"/>
            </a:defPPr>
            <a:lvl1pPr eaLnBrk="1" hangingPunct="1">
              <a:spcBef>
                <a:spcPts val="600"/>
              </a:spcBef>
              <a:buClr>
                <a:schemeClr val="accent2"/>
              </a:buClr>
              <a:buSzPct val="70000"/>
              <a:defRPr b="1">
                <a:solidFill>
                  <a:srgbClr val="002060"/>
                </a:solidFill>
                <a:latin typeface="微软雅黑" panose="020B0503020204020204" pitchFamily="34" charset="-122"/>
                <a:ea typeface="微软雅黑" panose="020B0503020204020204" pitchFamily="34" charset="-122"/>
              </a:defRPr>
            </a:lvl1pPr>
            <a:lvl2pPr marL="742950" indent="-285750">
              <a:defRPr>
                <a:latin typeface="Calibri" panose="020F0502020204030204" pitchFamily="34" charset="0"/>
              </a:defRPr>
            </a:lvl2pPr>
            <a:lvl3pPr marL="1143000" indent="-228600">
              <a:defRPr>
                <a:latin typeface="Calibri" panose="020F0502020204030204" pitchFamily="34" charset="0"/>
              </a:defRPr>
            </a:lvl3pPr>
            <a:lvl4pPr marL="1600200" indent="-228600">
              <a:defRPr>
                <a:latin typeface="Calibri" panose="020F0502020204030204" pitchFamily="34" charset="0"/>
              </a:defRPr>
            </a:lvl4pPr>
            <a:lvl5pPr marL="2057400" indent="-228600">
              <a:defRPr>
                <a:latin typeface="Calibri" panose="020F0502020204030204" pitchFamily="34" charset="0"/>
              </a:defRPr>
            </a:lvl5pPr>
            <a:lvl6pPr marL="2514600" indent="-228600" eaLnBrk="0" fontAlgn="base" hangingPunct="0">
              <a:spcBef>
                <a:spcPct val="0"/>
              </a:spcBef>
              <a:spcAft>
                <a:spcPct val="0"/>
              </a:spcAft>
              <a:buFont typeface="Arial" panose="020B0604020202020204" pitchFamily="34" charset="0"/>
              <a:defRPr>
                <a:latin typeface="Calibri" panose="020F0502020204030204" pitchFamily="34" charset="0"/>
              </a:defRPr>
            </a:lvl6pPr>
            <a:lvl7pPr marL="2971800" indent="-228600" eaLnBrk="0" fontAlgn="base" hangingPunct="0">
              <a:spcBef>
                <a:spcPct val="0"/>
              </a:spcBef>
              <a:spcAft>
                <a:spcPct val="0"/>
              </a:spcAft>
              <a:buFont typeface="Arial" panose="020B0604020202020204" pitchFamily="34" charset="0"/>
              <a:defRPr>
                <a:latin typeface="Calibri" panose="020F0502020204030204" pitchFamily="34" charset="0"/>
              </a:defRPr>
            </a:lvl7pPr>
            <a:lvl8pPr marL="3429000" indent="-228600" eaLnBrk="0" fontAlgn="base" hangingPunct="0">
              <a:spcBef>
                <a:spcPct val="0"/>
              </a:spcBef>
              <a:spcAft>
                <a:spcPct val="0"/>
              </a:spcAft>
              <a:buFont typeface="Arial" panose="020B0604020202020204" pitchFamily="34" charset="0"/>
              <a:defRPr>
                <a:latin typeface="Calibri" panose="020F0502020204030204" pitchFamily="34" charset="0"/>
              </a:defRPr>
            </a:lvl8pPr>
            <a:lvl9pPr marL="3886200" indent="-228600" eaLnBrk="0" fontAlgn="base" hangingPunct="0">
              <a:spcBef>
                <a:spcPct val="0"/>
              </a:spcBef>
              <a:spcAft>
                <a:spcPct val="0"/>
              </a:spcAft>
              <a:buFont typeface="Arial" panose="020B0604020202020204" pitchFamily="34" charset="0"/>
              <a:defRPr>
                <a:latin typeface="Calibri" panose="020F0502020204030204" pitchFamily="34" charset="0"/>
              </a:defRPr>
            </a:lvl9pPr>
          </a:lstStyle>
          <a:p>
            <a:r>
              <a:rPr lang="zh-CN" altLang="en-US" dirty="0"/>
              <a:t>为</a:t>
            </a:r>
            <a:r>
              <a:rPr lang="zh-CN" altLang="en-US" dirty="0" smtClean="0"/>
              <a:t>环境管理提供技术支撑</a:t>
            </a:r>
            <a:endParaRPr lang="en-US" altLang="zh-CN" dirty="0"/>
          </a:p>
        </p:txBody>
      </p:sp>
      <p:sp>
        <p:nvSpPr>
          <p:cNvPr id="1048777" name="Line 19"/>
          <p:cNvSpPr>
            <a:spLocks noChangeShapeType="1"/>
          </p:cNvSpPr>
          <p:nvPr/>
        </p:nvSpPr>
        <p:spPr bwMode="auto">
          <a:xfrm flipV="1">
            <a:off x="2066676" y="3420002"/>
            <a:ext cx="2830513" cy="11113"/>
          </a:xfrm>
          <a:prstGeom prst="line">
            <a:avLst/>
          </a:prstGeom>
          <a:noFill/>
          <a:ln w="31750">
            <a:solidFill>
              <a:schemeClr val="accent1"/>
            </a:solidFill>
            <a:round/>
          </a:ln>
          <a:effectLst>
            <a:outerShdw algn="ctr" rotWithShape="0">
              <a:srgbClr val="2F4D71">
                <a:alpha val="50000"/>
              </a:srgbClr>
            </a:outerShdw>
          </a:effectLst>
        </p:spPr>
        <p:txBody>
          <a:bodyPr/>
          <a:lstStyle/>
          <a:p>
            <a:endParaRPr lang="zh-CN" altLang="en-US"/>
          </a:p>
        </p:txBody>
      </p:sp>
      <p:sp>
        <p:nvSpPr>
          <p:cNvPr id="1048778" name="AutoShape 66"/>
          <p:cNvSpPr>
            <a:spLocks noChangeArrowheads="1"/>
          </p:cNvSpPr>
          <p:nvPr/>
        </p:nvSpPr>
        <p:spPr bwMode="auto">
          <a:xfrm>
            <a:off x="784522" y="1988840"/>
            <a:ext cx="1339850" cy="327025"/>
          </a:xfrm>
          <a:prstGeom prst="roundRect">
            <a:avLst>
              <a:gd name="adj" fmla="val 22815"/>
            </a:avLst>
          </a:prstGeom>
          <a:solidFill>
            <a:srgbClr val="99CCFF"/>
          </a:solidFill>
          <a:ln>
            <a:noFill/>
          </a:ln>
          <a:effectLst>
            <a:outerShdw dist="28398" dir="6993903" algn="ctr" rotWithShape="0">
              <a:srgbClr val="1C1C1C">
                <a:alpha val="50000"/>
              </a:srgbClr>
            </a:outerShdw>
          </a:effectLst>
        </p:spPr>
        <p:txBody>
          <a:bodyPr wrap="none"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1048779" name="矩形 39"/>
          <p:cNvSpPr/>
          <p:nvPr/>
        </p:nvSpPr>
        <p:spPr>
          <a:xfrm>
            <a:off x="35496" y="1290246"/>
            <a:ext cx="4000528" cy="338554"/>
          </a:xfrm>
          <a:prstGeom prst="rect">
            <a:avLst/>
          </a:prstGeom>
        </p:spPr>
        <p:txBody>
          <a:bodyPr wrap="square">
            <a:spAutoFit/>
          </a:bodyPr>
          <a:lstStyle/>
          <a:p>
            <a:pPr indent="262255" eaLnBrk="1" hangingPunct="1">
              <a:spcBef>
                <a:spcPts val="600"/>
              </a:spcBef>
              <a:buClr>
                <a:schemeClr val="accent2"/>
              </a:buClr>
              <a:buSzPct val="70000"/>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适应管理发展</a:t>
            </a:r>
            <a:r>
              <a:rPr lang="zh-CN" altLang="en-US" sz="1600" dirty="0" smtClean="0">
                <a:latin typeface="微软雅黑" panose="020B0503020204020204" pitchFamily="34" charset="-122"/>
                <a:ea typeface="微软雅黑" panose="020B0503020204020204" pitchFamily="34" charset="-122"/>
              </a:rPr>
              <a:t>需求</a:t>
            </a:r>
            <a:r>
              <a:rPr lang="zh-CN" altLang="en-US" sz="1600" dirty="0" smtClean="0"/>
              <a:t>、</a:t>
            </a:r>
            <a:r>
              <a:rPr lang="zh-CN" altLang="en-US" sz="1600" dirty="0" smtClean="0">
                <a:latin typeface="微软雅黑" panose="020B0503020204020204" pitchFamily="34" charset="-122"/>
                <a:ea typeface="微软雅黑" panose="020B0503020204020204" pitchFamily="34" charset="-122"/>
              </a:rPr>
              <a:t>适应技术发展需求</a:t>
            </a:r>
            <a:endParaRPr lang="zh-CN" altLang="en-US" sz="1600" dirty="0"/>
          </a:p>
        </p:txBody>
      </p:sp>
      <p:sp>
        <p:nvSpPr>
          <p:cNvPr id="1048780" name="Line 19"/>
          <p:cNvSpPr>
            <a:spLocks noChangeShapeType="1"/>
          </p:cNvSpPr>
          <p:nvPr/>
        </p:nvSpPr>
        <p:spPr bwMode="auto">
          <a:xfrm flipV="1">
            <a:off x="2099665" y="2152352"/>
            <a:ext cx="2830513" cy="11113"/>
          </a:xfrm>
          <a:prstGeom prst="line">
            <a:avLst/>
          </a:prstGeom>
          <a:noFill/>
          <a:ln w="31750">
            <a:solidFill>
              <a:schemeClr val="accent1"/>
            </a:solidFill>
            <a:round/>
          </a:ln>
          <a:effectLst>
            <a:outerShdw algn="ctr" rotWithShape="0">
              <a:srgbClr val="2F4D71">
                <a:alpha val="50000"/>
              </a:srgbClr>
            </a:outerShdw>
          </a:effectLst>
        </p:spPr>
        <p:txBody>
          <a:bodyPr/>
          <a:lstStyle/>
          <a:p>
            <a:endParaRPr lang="zh-CN" altLang="en-US"/>
          </a:p>
        </p:txBody>
      </p:sp>
    </p:spTree>
  </p:cSld>
  <p:clrMapOvr>
    <a:masterClrMapping/>
  </p:clrMapOvr>
  <p:transition spd="slow" advTm="3648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1"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782" name="文本占位符 4"/>
          <p:cNvSpPr txBox="1"/>
          <p:nvPr/>
        </p:nvSpPr>
        <p:spPr>
          <a:xfrm>
            <a:off x="500034" y="785794"/>
            <a:ext cx="5357850" cy="1285884"/>
          </a:xfrm>
          <a:prstGeom prst="rect">
            <a:avLst/>
          </a:prstGeom>
        </p:spPr>
        <p:txBody>
          <a:bodyPr/>
          <a:lstStyle/>
          <a:p>
            <a:pPr marL="319405" marR="0" lvl="0" indent="-319405" algn="l" defTabSz="914400" rtl="0" eaLnBrk="1" fontAlgn="auto" latinLnBrk="0" hangingPunct="1">
              <a:lnSpc>
                <a:spcPct val="100000"/>
              </a:lnSpc>
              <a:spcBef>
                <a:spcPts val="0"/>
              </a:spcBef>
              <a:spcAft>
                <a:spcPts val="0"/>
              </a:spcAft>
              <a:buClr>
                <a:schemeClr val="accent2"/>
              </a:buClr>
              <a:buSzPct val="60000"/>
              <a:buFont typeface="Wingdings" panose="05000000000000000000" pitchFamily="2" charset="2"/>
              <a:buNone/>
            </a:pPr>
            <a:r>
              <a:rPr kumimoji="0" lang="zh-CN" altLang="en-US" sz="2800" b="1" i="0" u="none" strike="noStrike" kern="1200" cap="none" spc="0" normalizeH="0" baseline="0" noProof="0" smtClean="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第二章    </a:t>
            </a:r>
            <a:r>
              <a:rPr kumimoji="0" lang="zh-CN" altLang="en-US" sz="2000" b="1" i="0" u="none" strike="noStrike" kern="1200" cap="none" spc="0" normalizeH="0" baseline="0" noProof="0" smtClean="0">
                <a:ln>
                  <a:noFill/>
                </a:ln>
                <a:solidFill>
                  <a:schemeClr val="accent1">
                    <a:lumMod val="50000"/>
                  </a:schemeClr>
                </a:solidFill>
                <a:effectLst/>
                <a:uLnTx/>
                <a:uFillTx/>
                <a:latin typeface="宋体" panose="02010600030101010101" pitchFamily="2" charset="-122"/>
                <a:ea typeface="微软雅黑" panose="020B0503020204020204" pitchFamily="34" charset="-122"/>
                <a:cs typeface="+mn-cs"/>
              </a:rPr>
              <a:t>主要研究内容</a:t>
            </a:r>
            <a:endParaRPr kumimoji="0" lang="en-US" altLang="zh-CN" sz="2800" b="1" i="0" u="none" strike="noStrike" kern="1200" cap="none" spc="0" normalizeH="0" baseline="0" noProof="0" smtClean="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endParaRPr>
          </a:p>
          <a:p>
            <a:pPr marL="319405" marR="0" lvl="0" indent="-319405" algn="l" defTabSz="914400" rtl="0" eaLnBrk="1" fontAlgn="auto" latinLnBrk="0" hangingPunct="1">
              <a:lnSpc>
                <a:spcPct val="100000"/>
              </a:lnSpc>
              <a:spcBef>
                <a:spcPts val="0"/>
              </a:spcBef>
              <a:spcAft>
                <a:spcPts val="0"/>
              </a:spcAft>
              <a:buClr>
                <a:schemeClr val="accent2"/>
              </a:buClr>
              <a:buSzPct val="60000"/>
              <a:buFont typeface="Wingdings" panose="05000000000000000000" pitchFamily="2" charset="2"/>
              <a:buNone/>
            </a:pPr>
            <a:r>
              <a:rPr kumimoji="0" lang="en-US" altLang="zh-CN" sz="2800" b="1" i="0" u="none" strike="noStrike" kern="1200" cap="none" spc="0" normalizeH="0" baseline="0" noProof="0" smtClean="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rPr>
              <a:t>Part 2.</a:t>
            </a:r>
            <a:endParaRPr kumimoji="0" lang="zh-CN" altLang="en-US" sz="2800" b="1" i="0" u="none" strike="noStrike" kern="1200" cap="none" spc="0" normalizeH="0" baseline="0" noProof="0" dirty="0" smtClean="0">
              <a:ln>
                <a:noFill/>
              </a:ln>
              <a:solidFill>
                <a:schemeClr val="accent1">
                  <a:lumMod val="50000"/>
                </a:schemeClr>
              </a:solidFill>
              <a:effectLst/>
              <a:uLnTx/>
              <a:uFillTx/>
              <a:latin typeface="微软雅黑" panose="020B0503020204020204" pitchFamily="34" charset="-122"/>
              <a:ea typeface="微软雅黑" panose="020B0503020204020204" pitchFamily="34" charset="-122"/>
              <a:cs typeface="+mn-cs"/>
            </a:endParaRPr>
          </a:p>
        </p:txBody>
      </p:sp>
      <p:grpSp>
        <p:nvGrpSpPr>
          <p:cNvPr id="80" name="组合 5"/>
          <p:cNvGrpSpPr/>
          <p:nvPr/>
        </p:nvGrpSpPr>
        <p:grpSpPr>
          <a:xfrm>
            <a:off x="357159" y="1714488"/>
            <a:ext cx="2428892" cy="1905831"/>
            <a:chOff x="-27211" y="2542952"/>
            <a:chExt cx="4157663" cy="3262312"/>
          </a:xfrm>
        </p:grpSpPr>
        <p:grpSp>
          <p:nvGrpSpPr>
            <p:cNvPr id="81" name="Group 23"/>
            <p:cNvGrpSpPr/>
            <p:nvPr/>
          </p:nvGrpSpPr>
          <p:grpSpPr bwMode="auto">
            <a:xfrm>
              <a:off x="-27211" y="4343177"/>
              <a:ext cx="636588" cy="454025"/>
              <a:chOff x="930" y="2254"/>
              <a:chExt cx="401" cy="286"/>
            </a:xfrm>
          </p:grpSpPr>
          <p:sp>
            <p:nvSpPr>
              <p:cNvPr id="1048783" name="AutoShape 24"/>
              <p:cNvSpPr>
                <a:spLocks noChangeArrowheads="1"/>
              </p:cNvSpPr>
              <p:nvPr/>
            </p:nvSpPr>
            <p:spPr bwMode="auto">
              <a:xfrm>
                <a:off x="1104" y="2344"/>
                <a:ext cx="227" cy="196"/>
              </a:xfrm>
              <a:prstGeom prst="hexagon">
                <a:avLst>
                  <a:gd name="adj" fmla="val 28954"/>
                  <a:gd name="vf" fmla="val 115470"/>
                </a:avLst>
              </a:prstGeom>
              <a:solidFill>
                <a:srgbClr val="9900CC">
                  <a:alpha val="38823"/>
                </a:srgbClr>
              </a:solidFill>
              <a:ln w="9525">
                <a:solidFill>
                  <a:schemeClr val="bg1"/>
                </a:solidFill>
                <a:miter lim="800000"/>
              </a:ln>
              <a:effectLst/>
            </p:spPr>
            <p:txBody>
              <a:bodyPr wrap="none" anchor="ctr"/>
              <a:lstStyle/>
              <a:p>
                <a:endParaRPr lang="zh-CN" altLang="en-US"/>
              </a:p>
            </p:txBody>
          </p:sp>
          <p:sp>
            <p:nvSpPr>
              <p:cNvPr id="1048784" name="AutoShape 25"/>
              <p:cNvSpPr>
                <a:spLocks noChangeArrowheads="1"/>
              </p:cNvSpPr>
              <p:nvPr/>
            </p:nvSpPr>
            <p:spPr bwMode="auto">
              <a:xfrm>
                <a:off x="930" y="2254"/>
                <a:ext cx="227" cy="196"/>
              </a:xfrm>
              <a:prstGeom prst="hexagon">
                <a:avLst>
                  <a:gd name="adj" fmla="val 28954"/>
                  <a:gd name="vf" fmla="val 115470"/>
                </a:avLst>
              </a:prstGeom>
              <a:solidFill>
                <a:srgbClr val="9900CC">
                  <a:alpha val="16862"/>
                </a:srgbClr>
              </a:solidFill>
              <a:ln w="9525">
                <a:solidFill>
                  <a:schemeClr val="bg1"/>
                </a:solidFill>
                <a:miter lim="800000"/>
              </a:ln>
              <a:effectLst/>
            </p:spPr>
            <p:txBody>
              <a:bodyPr wrap="none" anchor="ctr"/>
              <a:lstStyle/>
              <a:p>
                <a:endParaRPr lang="zh-CN" altLang="en-US"/>
              </a:p>
            </p:txBody>
          </p:sp>
        </p:grpSp>
        <p:sp>
          <p:nvSpPr>
            <p:cNvPr id="1048785" name="AutoShape 26"/>
            <p:cNvSpPr>
              <a:spLocks noChangeArrowheads="1"/>
            </p:cNvSpPr>
            <p:nvPr/>
          </p:nvSpPr>
          <p:spPr bwMode="auto">
            <a:xfrm>
              <a:off x="2492152" y="5494114"/>
              <a:ext cx="360362" cy="311150"/>
            </a:xfrm>
            <a:prstGeom prst="hexagon">
              <a:avLst>
                <a:gd name="adj" fmla="val 28954"/>
                <a:gd name="vf" fmla="val 115470"/>
              </a:avLst>
            </a:prstGeom>
            <a:solidFill>
              <a:srgbClr val="FF9900">
                <a:alpha val="14117"/>
              </a:srgbClr>
            </a:solidFill>
            <a:ln w="9525">
              <a:solidFill>
                <a:schemeClr val="bg1"/>
              </a:solidFill>
              <a:miter lim="800000"/>
            </a:ln>
            <a:effectLst/>
          </p:spPr>
          <p:txBody>
            <a:bodyPr wrap="none" anchor="ctr"/>
            <a:lstStyle/>
            <a:p>
              <a:endParaRPr lang="zh-CN" altLang="en-US"/>
            </a:p>
          </p:txBody>
        </p:sp>
        <p:grpSp>
          <p:nvGrpSpPr>
            <p:cNvPr id="82" name="Group 27"/>
            <p:cNvGrpSpPr/>
            <p:nvPr/>
          </p:nvGrpSpPr>
          <p:grpSpPr bwMode="auto">
            <a:xfrm>
              <a:off x="476023" y="2542961"/>
              <a:ext cx="3654430" cy="2887664"/>
              <a:chOff x="1701" y="938"/>
              <a:chExt cx="2302" cy="1819"/>
            </a:xfrm>
          </p:grpSpPr>
          <p:sp>
            <p:nvSpPr>
              <p:cNvPr id="1048786" name="AutoShape 28"/>
              <p:cNvSpPr>
                <a:spLocks noChangeArrowheads="1"/>
              </p:cNvSpPr>
              <p:nvPr/>
            </p:nvSpPr>
            <p:spPr bwMode="auto">
              <a:xfrm>
                <a:off x="2904" y="1157"/>
                <a:ext cx="227" cy="196"/>
              </a:xfrm>
              <a:prstGeom prst="hexagon">
                <a:avLst>
                  <a:gd name="adj" fmla="val 28954"/>
                  <a:gd name="vf" fmla="val 115470"/>
                </a:avLst>
              </a:prstGeom>
              <a:solidFill>
                <a:srgbClr val="0066FF">
                  <a:alpha val="16078"/>
                </a:srgbClr>
              </a:solidFill>
              <a:ln w="9525">
                <a:solidFill>
                  <a:schemeClr val="bg1"/>
                </a:solidFill>
                <a:miter lim="800000"/>
              </a:ln>
              <a:effectLst/>
            </p:spPr>
            <p:txBody>
              <a:bodyPr wrap="none" anchor="ctr"/>
              <a:lstStyle/>
              <a:p>
                <a:endParaRPr lang="zh-CN" altLang="en-US"/>
              </a:p>
            </p:txBody>
          </p:sp>
          <p:grpSp>
            <p:nvGrpSpPr>
              <p:cNvPr id="83" name="Group 29"/>
              <p:cNvGrpSpPr/>
              <p:nvPr/>
            </p:nvGrpSpPr>
            <p:grpSpPr bwMode="auto">
              <a:xfrm>
                <a:off x="1701" y="938"/>
                <a:ext cx="2302" cy="1819"/>
                <a:chOff x="1701" y="938"/>
                <a:chExt cx="2302" cy="1819"/>
              </a:xfrm>
            </p:grpSpPr>
            <p:grpSp>
              <p:nvGrpSpPr>
                <p:cNvPr id="84" name="Group 30"/>
                <p:cNvGrpSpPr/>
                <p:nvPr/>
              </p:nvGrpSpPr>
              <p:grpSpPr bwMode="auto">
                <a:xfrm>
                  <a:off x="1701" y="938"/>
                  <a:ext cx="2302" cy="1819"/>
                  <a:chOff x="1701" y="938"/>
                  <a:chExt cx="2302" cy="1819"/>
                </a:xfrm>
              </p:grpSpPr>
              <p:grpSp>
                <p:nvGrpSpPr>
                  <p:cNvPr id="85" name="Group 31"/>
                  <p:cNvGrpSpPr/>
                  <p:nvPr/>
                </p:nvGrpSpPr>
                <p:grpSpPr bwMode="auto">
                  <a:xfrm>
                    <a:off x="1701" y="938"/>
                    <a:ext cx="2302" cy="1819"/>
                    <a:chOff x="1701" y="938"/>
                    <a:chExt cx="2302" cy="1819"/>
                  </a:xfrm>
                </p:grpSpPr>
                <p:sp>
                  <p:nvSpPr>
                    <p:cNvPr id="1048787" name="AutoShape 32"/>
                    <p:cNvSpPr>
                      <a:spLocks noChangeArrowheads="1"/>
                    </p:cNvSpPr>
                    <p:nvPr/>
                  </p:nvSpPr>
                  <p:spPr bwMode="auto">
                    <a:xfrm>
                      <a:off x="2046" y="1478"/>
                      <a:ext cx="227" cy="196"/>
                    </a:xfrm>
                    <a:prstGeom prst="hexagon">
                      <a:avLst>
                        <a:gd name="adj" fmla="val 28954"/>
                        <a:gd name="vf" fmla="val 115470"/>
                      </a:avLst>
                    </a:prstGeom>
                    <a:solidFill>
                      <a:srgbClr val="00CC66">
                        <a:alpha val="32156"/>
                      </a:srgbClr>
                    </a:solidFill>
                    <a:ln w="9525">
                      <a:solidFill>
                        <a:schemeClr val="bg1"/>
                      </a:solidFill>
                      <a:miter lim="800000"/>
                    </a:ln>
                    <a:effectLst/>
                  </p:spPr>
                  <p:txBody>
                    <a:bodyPr wrap="none" anchor="ctr"/>
                    <a:lstStyle/>
                    <a:p>
                      <a:endParaRPr lang="zh-CN" altLang="en-US"/>
                    </a:p>
                  </p:txBody>
                </p:sp>
                <p:grpSp>
                  <p:nvGrpSpPr>
                    <p:cNvPr id="86" name="Group 33"/>
                    <p:cNvGrpSpPr/>
                    <p:nvPr/>
                  </p:nvGrpSpPr>
                  <p:grpSpPr bwMode="auto">
                    <a:xfrm>
                      <a:off x="1701" y="938"/>
                      <a:ext cx="2302" cy="1819"/>
                      <a:chOff x="1704" y="931"/>
                      <a:chExt cx="2302" cy="1819"/>
                    </a:xfrm>
                  </p:grpSpPr>
                  <p:grpSp>
                    <p:nvGrpSpPr>
                      <p:cNvPr id="87" name="Group 34"/>
                      <p:cNvGrpSpPr/>
                      <p:nvPr/>
                    </p:nvGrpSpPr>
                    <p:grpSpPr bwMode="auto">
                      <a:xfrm>
                        <a:off x="1704" y="931"/>
                        <a:ext cx="2302" cy="1819"/>
                        <a:chOff x="1704" y="931"/>
                        <a:chExt cx="2302" cy="1819"/>
                      </a:xfrm>
                    </p:grpSpPr>
                    <p:sp>
                      <p:nvSpPr>
                        <p:cNvPr id="1048788" name="AutoShape 35"/>
                        <p:cNvSpPr>
                          <a:spLocks noChangeArrowheads="1"/>
                        </p:cNvSpPr>
                        <p:nvPr/>
                      </p:nvSpPr>
                      <p:spPr bwMode="auto">
                        <a:xfrm>
                          <a:off x="2744" y="1664"/>
                          <a:ext cx="227" cy="196"/>
                        </a:xfrm>
                        <a:prstGeom prst="hexagon">
                          <a:avLst>
                            <a:gd name="adj" fmla="val 28954"/>
                            <a:gd name="vf" fmla="val 115470"/>
                          </a:avLst>
                        </a:prstGeom>
                        <a:solidFill>
                          <a:srgbClr val="0066FF"/>
                        </a:solidFill>
                        <a:ln w="9525">
                          <a:solidFill>
                            <a:schemeClr val="bg1"/>
                          </a:solidFill>
                          <a:miter lim="800000"/>
                        </a:ln>
                        <a:effectLst/>
                      </p:spPr>
                      <p:txBody>
                        <a:bodyPr wrap="none" anchor="ctr"/>
                        <a:lstStyle/>
                        <a:p>
                          <a:endParaRPr lang="zh-CN" altLang="en-US"/>
                        </a:p>
                      </p:txBody>
                    </p:sp>
                    <p:sp>
                      <p:nvSpPr>
                        <p:cNvPr id="1048789" name="AutoShape 36"/>
                        <p:cNvSpPr>
                          <a:spLocks noChangeArrowheads="1"/>
                        </p:cNvSpPr>
                        <p:nvPr/>
                      </p:nvSpPr>
                      <p:spPr bwMode="auto">
                        <a:xfrm>
                          <a:off x="2759" y="2056"/>
                          <a:ext cx="227" cy="196"/>
                        </a:xfrm>
                        <a:prstGeom prst="hexagon">
                          <a:avLst>
                            <a:gd name="adj" fmla="val 28954"/>
                            <a:gd name="vf" fmla="val 115470"/>
                          </a:avLst>
                        </a:prstGeom>
                        <a:solidFill>
                          <a:srgbClr val="FF9900">
                            <a:alpha val="76862"/>
                          </a:srgbClr>
                        </a:solidFill>
                        <a:ln w="9525">
                          <a:solidFill>
                            <a:schemeClr val="bg1"/>
                          </a:solidFill>
                          <a:miter lim="800000"/>
                        </a:ln>
                        <a:effectLst/>
                      </p:spPr>
                      <p:txBody>
                        <a:bodyPr wrap="none" anchor="ctr"/>
                        <a:lstStyle/>
                        <a:p>
                          <a:endParaRPr lang="zh-CN" altLang="en-US"/>
                        </a:p>
                      </p:txBody>
                    </p:sp>
                    <p:sp>
                      <p:nvSpPr>
                        <p:cNvPr id="1048790" name="AutoShape 37"/>
                        <p:cNvSpPr>
                          <a:spLocks noChangeArrowheads="1"/>
                        </p:cNvSpPr>
                        <p:nvPr/>
                      </p:nvSpPr>
                      <p:spPr bwMode="auto">
                        <a:xfrm>
                          <a:off x="2411" y="2074"/>
                          <a:ext cx="227" cy="196"/>
                        </a:xfrm>
                        <a:prstGeom prst="hexagon">
                          <a:avLst>
                            <a:gd name="adj" fmla="val 28954"/>
                            <a:gd name="vf" fmla="val 115470"/>
                          </a:avLst>
                        </a:prstGeom>
                        <a:solidFill>
                          <a:srgbClr val="9900CC">
                            <a:alpha val="70195"/>
                          </a:srgbClr>
                        </a:solidFill>
                        <a:ln w="9525">
                          <a:solidFill>
                            <a:schemeClr val="bg1"/>
                          </a:solidFill>
                          <a:miter lim="800000"/>
                        </a:ln>
                        <a:effectLst/>
                      </p:spPr>
                      <p:txBody>
                        <a:bodyPr wrap="none" anchor="ctr"/>
                        <a:lstStyle/>
                        <a:p>
                          <a:endParaRPr lang="zh-CN" altLang="en-US"/>
                        </a:p>
                      </p:txBody>
                    </p:sp>
                    <p:grpSp>
                      <p:nvGrpSpPr>
                        <p:cNvPr id="88" name="Group 38"/>
                        <p:cNvGrpSpPr/>
                        <p:nvPr/>
                      </p:nvGrpSpPr>
                      <p:grpSpPr bwMode="auto">
                        <a:xfrm>
                          <a:off x="1704" y="931"/>
                          <a:ext cx="2302" cy="1819"/>
                          <a:chOff x="1704" y="931"/>
                          <a:chExt cx="2302" cy="1819"/>
                        </a:xfrm>
                      </p:grpSpPr>
                      <p:sp>
                        <p:nvSpPr>
                          <p:cNvPr id="1048791" name="AutoShape 39"/>
                          <p:cNvSpPr>
                            <a:spLocks noChangeArrowheads="1"/>
                          </p:cNvSpPr>
                          <p:nvPr/>
                        </p:nvSpPr>
                        <p:spPr bwMode="auto">
                          <a:xfrm>
                            <a:off x="2567" y="1571"/>
                            <a:ext cx="227" cy="196"/>
                          </a:xfrm>
                          <a:prstGeom prst="hexagon">
                            <a:avLst>
                              <a:gd name="adj" fmla="val 28954"/>
                              <a:gd name="vf" fmla="val 115470"/>
                            </a:avLst>
                          </a:prstGeom>
                          <a:solidFill>
                            <a:srgbClr val="00CC66"/>
                          </a:solidFill>
                          <a:ln w="9525">
                            <a:solidFill>
                              <a:schemeClr val="bg1"/>
                            </a:solidFill>
                            <a:miter lim="800000"/>
                          </a:ln>
                          <a:effectLst/>
                        </p:spPr>
                        <p:txBody>
                          <a:bodyPr wrap="none" anchor="ctr"/>
                          <a:lstStyle/>
                          <a:p>
                            <a:endParaRPr lang="zh-CN" altLang="en-US"/>
                          </a:p>
                        </p:txBody>
                      </p:sp>
                      <p:sp>
                        <p:nvSpPr>
                          <p:cNvPr id="1048792" name="AutoShape 40"/>
                          <p:cNvSpPr>
                            <a:spLocks noChangeArrowheads="1"/>
                          </p:cNvSpPr>
                          <p:nvPr/>
                        </p:nvSpPr>
                        <p:spPr bwMode="auto">
                          <a:xfrm>
                            <a:off x="2570" y="1373"/>
                            <a:ext cx="227" cy="196"/>
                          </a:xfrm>
                          <a:prstGeom prst="hexagon">
                            <a:avLst>
                              <a:gd name="adj" fmla="val 28954"/>
                              <a:gd name="vf" fmla="val 115470"/>
                            </a:avLst>
                          </a:prstGeom>
                          <a:solidFill>
                            <a:srgbClr val="00CC66">
                              <a:alpha val="74117"/>
                            </a:srgbClr>
                          </a:solidFill>
                          <a:ln w="9525">
                            <a:solidFill>
                              <a:schemeClr val="bg1"/>
                            </a:solidFill>
                            <a:miter lim="800000"/>
                          </a:ln>
                          <a:effectLst/>
                        </p:spPr>
                        <p:txBody>
                          <a:bodyPr wrap="none" anchor="ctr"/>
                          <a:lstStyle/>
                          <a:p>
                            <a:endParaRPr lang="zh-CN" altLang="en-US"/>
                          </a:p>
                        </p:txBody>
                      </p:sp>
                      <p:sp>
                        <p:nvSpPr>
                          <p:cNvPr id="1048793" name="AutoShape 41"/>
                          <p:cNvSpPr>
                            <a:spLocks noChangeArrowheads="1"/>
                          </p:cNvSpPr>
                          <p:nvPr/>
                        </p:nvSpPr>
                        <p:spPr bwMode="auto">
                          <a:xfrm>
                            <a:off x="2396" y="1269"/>
                            <a:ext cx="227" cy="196"/>
                          </a:xfrm>
                          <a:prstGeom prst="hexagon">
                            <a:avLst>
                              <a:gd name="adj" fmla="val 28954"/>
                              <a:gd name="vf" fmla="val 115470"/>
                            </a:avLst>
                          </a:prstGeom>
                          <a:solidFill>
                            <a:srgbClr val="00CC66">
                              <a:alpha val="45097"/>
                            </a:srgbClr>
                          </a:solidFill>
                          <a:ln w="9525">
                            <a:solidFill>
                              <a:schemeClr val="bg1"/>
                            </a:solidFill>
                            <a:miter lim="800000"/>
                          </a:ln>
                          <a:effectLst/>
                        </p:spPr>
                        <p:txBody>
                          <a:bodyPr wrap="none" anchor="ctr"/>
                          <a:lstStyle/>
                          <a:p>
                            <a:endParaRPr lang="zh-CN" altLang="en-US"/>
                          </a:p>
                        </p:txBody>
                      </p:sp>
                      <p:sp>
                        <p:nvSpPr>
                          <p:cNvPr id="1048794" name="AutoShape 42"/>
                          <p:cNvSpPr>
                            <a:spLocks noChangeArrowheads="1"/>
                          </p:cNvSpPr>
                          <p:nvPr/>
                        </p:nvSpPr>
                        <p:spPr bwMode="auto">
                          <a:xfrm>
                            <a:off x="2587" y="2162"/>
                            <a:ext cx="227" cy="196"/>
                          </a:xfrm>
                          <a:prstGeom prst="hexagon">
                            <a:avLst>
                              <a:gd name="adj" fmla="val 28954"/>
                              <a:gd name="vf" fmla="val 115470"/>
                            </a:avLst>
                          </a:prstGeom>
                          <a:solidFill>
                            <a:srgbClr val="9900CC">
                              <a:alpha val="61176"/>
                            </a:srgbClr>
                          </a:solidFill>
                          <a:ln w="9525">
                            <a:solidFill>
                              <a:schemeClr val="bg1"/>
                            </a:solidFill>
                            <a:miter lim="800000"/>
                          </a:ln>
                          <a:effectLst/>
                        </p:spPr>
                        <p:txBody>
                          <a:bodyPr wrap="none" anchor="ctr"/>
                          <a:lstStyle/>
                          <a:p>
                            <a:endParaRPr lang="zh-CN" altLang="en-US"/>
                          </a:p>
                        </p:txBody>
                      </p:sp>
                      <p:sp>
                        <p:nvSpPr>
                          <p:cNvPr id="1048795" name="AutoShape 43"/>
                          <p:cNvSpPr>
                            <a:spLocks noChangeArrowheads="1"/>
                          </p:cNvSpPr>
                          <p:nvPr/>
                        </p:nvSpPr>
                        <p:spPr bwMode="auto">
                          <a:xfrm>
                            <a:off x="2401" y="1474"/>
                            <a:ext cx="227" cy="196"/>
                          </a:xfrm>
                          <a:prstGeom prst="hexagon">
                            <a:avLst>
                              <a:gd name="adj" fmla="val 28954"/>
                              <a:gd name="vf" fmla="val 115470"/>
                            </a:avLst>
                          </a:prstGeom>
                          <a:solidFill>
                            <a:srgbClr val="00CC66">
                              <a:alpha val="79999"/>
                            </a:srgbClr>
                          </a:solidFill>
                          <a:ln w="9525">
                            <a:solidFill>
                              <a:schemeClr val="bg1"/>
                            </a:solidFill>
                            <a:miter lim="800000"/>
                          </a:ln>
                          <a:effectLst/>
                        </p:spPr>
                        <p:txBody>
                          <a:bodyPr wrap="none" anchor="ctr"/>
                          <a:lstStyle/>
                          <a:p>
                            <a:endParaRPr lang="zh-CN" altLang="en-US"/>
                          </a:p>
                        </p:txBody>
                      </p:sp>
                      <p:sp>
                        <p:nvSpPr>
                          <p:cNvPr id="1048796" name="AutoShape 44"/>
                          <p:cNvSpPr>
                            <a:spLocks noChangeArrowheads="1"/>
                          </p:cNvSpPr>
                          <p:nvPr/>
                        </p:nvSpPr>
                        <p:spPr bwMode="auto">
                          <a:xfrm>
                            <a:off x="2925" y="1755"/>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797" name="AutoShape 45"/>
                          <p:cNvSpPr>
                            <a:spLocks noChangeArrowheads="1"/>
                          </p:cNvSpPr>
                          <p:nvPr/>
                        </p:nvSpPr>
                        <p:spPr bwMode="auto">
                          <a:xfrm>
                            <a:off x="3110" y="2250"/>
                            <a:ext cx="227" cy="196"/>
                          </a:xfrm>
                          <a:prstGeom prst="hexagon">
                            <a:avLst>
                              <a:gd name="adj" fmla="val 28954"/>
                              <a:gd name="vf" fmla="val 115470"/>
                            </a:avLst>
                          </a:prstGeom>
                          <a:solidFill>
                            <a:srgbClr val="FF9900">
                              <a:alpha val="41176"/>
                            </a:srgbClr>
                          </a:solidFill>
                          <a:ln w="9525">
                            <a:solidFill>
                              <a:schemeClr val="bg1"/>
                            </a:solidFill>
                            <a:miter lim="800000"/>
                          </a:ln>
                          <a:effectLst/>
                        </p:spPr>
                        <p:txBody>
                          <a:bodyPr wrap="none" anchor="ctr"/>
                          <a:lstStyle/>
                          <a:p>
                            <a:endParaRPr lang="zh-CN" altLang="en-US"/>
                          </a:p>
                        </p:txBody>
                      </p:sp>
                      <p:sp>
                        <p:nvSpPr>
                          <p:cNvPr id="1048798" name="AutoShape 46"/>
                          <p:cNvSpPr>
                            <a:spLocks noChangeArrowheads="1"/>
                          </p:cNvSpPr>
                          <p:nvPr/>
                        </p:nvSpPr>
                        <p:spPr bwMode="auto">
                          <a:xfrm>
                            <a:off x="2903" y="1355"/>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799" name="AutoShape 47"/>
                          <p:cNvSpPr>
                            <a:spLocks noChangeArrowheads="1"/>
                          </p:cNvSpPr>
                          <p:nvPr/>
                        </p:nvSpPr>
                        <p:spPr bwMode="auto">
                          <a:xfrm>
                            <a:off x="3077" y="1256"/>
                            <a:ext cx="227" cy="196"/>
                          </a:xfrm>
                          <a:prstGeom prst="hexagon">
                            <a:avLst>
                              <a:gd name="adj" fmla="val 28954"/>
                              <a:gd name="vf" fmla="val 115470"/>
                            </a:avLst>
                          </a:prstGeom>
                          <a:solidFill>
                            <a:srgbClr val="0066FF">
                              <a:alpha val="32941"/>
                            </a:srgbClr>
                          </a:solidFill>
                          <a:ln w="9525">
                            <a:solidFill>
                              <a:schemeClr val="bg1"/>
                            </a:solidFill>
                            <a:miter lim="800000"/>
                          </a:ln>
                          <a:effectLst/>
                        </p:spPr>
                        <p:txBody>
                          <a:bodyPr wrap="none" anchor="ctr"/>
                          <a:lstStyle/>
                          <a:p>
                            <a:endParaRPr lang="zh-CN" altLang="en-US"/>
                          </a:p>
                        </p:txBody>
                      </p:sp>
                      <p:sp>
                        <p:nvSpPr>
                          <p:cNvPr id="1048800" name="AutoShape 48"/>
                          <p:cNvSpPr>
                            <a:spLocks noChangeArrowheads="1"/>
                          </p:cNvSpPr>
                          <p:nvPr/>
                        </p:nvSpPr>
                        <p:spPr bwMode="auto">
                          <a:xfrm>
                            <a:off x="2229" y="1778"/>
                            <a:ext cx="227" cy="196"/>
                          </a:xfrm>
                          <a:prstGeom prst="hexagon">
                            <a:avLst>
                              <a:gd name="adj" fmla="val 28954"/>
                              <a:gd name="vf" fmla="val 115470"/>
                            </a:avLst>
                          </a:prstGeom>
                          <a:solidFill>
                            <a:srgbClr val="FF0066">
                              <a:alpha val="56078"/>
                            </a:srgbClr>
                          </a:solidFill>
                          <a:ln w="9525">
                            <a:solidFill>
                              <a:schemeClr val="bg1"/>
                            </a:solidFill>
                            <a:miter lim="800000"/>
                          </a:ln>
                          <a:effectLst/>
                        </p:spPr>
                        <p:txBody>
                          <a:bodyPr wrap="none" anchor="ctr"/>
                          <a:lstStyle/>
                          <a:p>
                            <a:endParaRPr lang="zh-CN" altLang="en-US"/>
                          </a:p>
                        </p:txBody>
                      </p:sp>
                      <p:sp>
                        <p:nvSpPr>
                          <p:cNvPr id="1048801" name="AutoShape 49"/>
                          <p:cNvSpPr>
                            <a:spLocks noChangeArrowheads="1"/>
                          </p:cNvSpPr>
                          <p:nvPr/>
                        </p:nvSpPr>
                        <p:spPr bwMode="auto">
                          <a:xfrm>
                            <a:off x="2406" y="1872"/>
                            <a:ext cx="227" cy="196"/>
                          </a:xfrm>
                          <a:prstGeom prst="hexagon">
                            <a:avLst>
                              <a:gd name="adj" fmla="val 28954"/>
                              <a:gd name="vf" fmla="val 115470"/>
                            </a:avLst>
                          </a:prstGeom>
                          <a:solidFill>
                            <a:srgbClr val="FF0066">
                              <a:alpha val="79999"/>
                            </a:srgbClr>
                          </a:solidFill>
                          <a:ln w="9525">
                            <a:solidFill>
                              <a:schemeClr val="bg1"/>
                            </a:solidFill>
                            <a:miter lim="800000"/>
                          </a:ln>
                          <a:effectLst/>
                        </p:spPr>
                        <p:txBody>
                          <a:bodyPr wrap="none" anchor="ctr"/>
                          <a:lstStyle/>
                          <a:p>
                            <a:endParaRPr lang="zh-CN" altLang="en-US"/>
                          </a:p>
                        </p:txBody>
                      </p:sp>
                      <p:sp>
                        <p:nvSpPr>
                          <p:cNvPr id="1048802" name="AutoShape 50"/>
                          <p:cNvSpPr>
                            <a:spLocks noChangeArrowheads="1"/>
                          </p:cNvSpPr>
                          <p:nvPr/>
                        </p:nvSpPr>
                        <p:spPr bwMode="auto">
                          <a:xfrm>
                            <a:off x="2057" y="1879"/>
                            <a:ext cx="227" cy="196"/>
                          </a:xfrm>
                          <a:prstGeom prst="hexagon">
                            <a:avLst>
                              <a:gd name="adj" fmla="val 28954"/>
                              <a:gd name="vf" fmla="val 115470"/>
                            </a:avLst>
                          </a:prstGeom>
                          <a:solidFill>
                            <a:srgbClr val="FF0066">
                              <a:alpha val="45882"/>
                            </a:srgbClr>
                          </a:solidFill>
                          <a:ln w="9525">
                            <a:solidFill>
                              <a:schemeClr val="bg1"/>
                            </a:solidFill>
                            <a:miter lim="800000"/>
                          </a:ln>
                          <a:effectLst/>
                        </p:spPr>
                        <p:txBody>
                          <a:bodyPr wrap="none" anchor="ctr"/>
                          <a:lstStyle/>
                          <a:p>
                            <a:endParaRPr lang="zh-CN" altLang="en-US"/>
                          </a:p>
                        </p:txBody>
                      </p:sp>
                      <p:sp>
                        <p:nvSpPr>
                          <p:cNvPr id="1048803" name="AutoShape 51"/>
                          <p:cNvSpPr>
                            <a:spLocks noChangeArrowheads="1"/>
                          </p:cNvSpPr>
                          <p:nvPr/>
                        </p:nvSpPr>
                        <p:spPr bwMode="auto">
                          <a:xfrm>
                            <a:off x="2928" y="1953"/>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804" name="AutoShape 52"/>
                          <p:cNvSpPr>
                            <a:spLocks noChangeArrowheads="1"/>
                          </p:cNvSpPr>
                          <p:nvPr/>
                        </p:nvSpPr>
                        <p:spPr bwMode="auto">
                          <a:xfrm>
                            <a:off x="3270" y="1748"/>
                            <a:ext cx="227" cy="196"/>
                          </a:xfrm>
                          <a:prstGeom prst="hexagon">
                            <a:avLst>
                              <a:gd name="adj" fmla="val 28954"/>
                              <a:gd name="vf" fmla="val 115470"/>
                            </a:avLst>
                          </a:prstGeom>
                          <a:solidFill>
                            <a:srgbClr val="AAE600">
                              <a:alpha val="56078"/>
                            </a:srgbClr>
                          </a:solidFill>
                          <a:ln w="9525">
                            <a:solidFill>
                              <a:schemeClr val="bg1"/>
                            </a:solidFill>
                            <a:miter lim="800000"/>
                          </a:ln>
                          <a:effectLst/>
                        </p:spPr>
                        <p:txBody>
                          <a:bodyPr wrap="none" anchor="ctr"/>
                          <a:lstStyle/>
                          <a:p>
                            <a:endParaRPr lang="zh-CN" altLang="en-US"/>
                          </a:p>
                        </p:txBody>
                      </p:sp>
                      <p:sp>
                        <p:nvSpPr>
                          <p:cNvPr id="1048805" name="AutoShape 53"/>
                          <p:cNvSpPr>
                            <a:spLocks noChangeArrowheads="1"/>
                          </p:cNvSpPr>
                          <p:nvPr/>
                        </p:nvSpPr>
                        <p:spPr bwMode="auto">
                          <a:xfrm>
                            <a:off x="3253" y="1151"/>
                            <a:ext cx="227" cy="196"/>
                          </a:xfrm>
                          <a:prstGeom prst="hexagon">
                            <a:avLst>
                              <a:gd name="adj" fmla="val 28954"/>
                              <a:gd name="vf" fmla="val 115470"/>
                            </a:avLst>
                          </a:prstGeom>
                          <a:solidFill>
                            <a:srgbClr val="0066FF">
                              <a:alpha val="12941"/>
                            </a:srgbClr>
                          </a:solidFill>
                          <a:ln w="9525">
                            <a:solidFill>
                              <a:schemeClr val="bg1"/>
                            </a:solidFill>
                            <a:miter lim="800000"/>
                          </a:ln>
                          <a:effectLst/>
                        </p:spPr>
                        <p:txBody>
                          <a:bodyPr wrap="none" anchor="ctr"/>
                          <a:lstStyle/>
                          <a:p>
                            <a:endParaRPr lang="zh-CN" altLang="en-US"/>
                          </a:p>
                        </p:txBody>
                      </p:sp>
                      <p:sp>
                        <p:nvSpPr>
                          <p:cNvPr id="1048806" name="AutoShape 54"/>
                          <p:cNvSpPr>
                            <a:spLocks noChangeArrowheads="1"/>
                          </p:cNvSpPr>
                          <p:nvPr/>
                        </p:nvSpPr>
                        <p:spPr bwMode="auto">
                          <a:xfrm>
                            <a:off x="2583" y="1967"/>
                            <a:ext cx="227" cy="196"/>
                          </a:xfrm>
                          <a:prstGeom prst="hexagon">
                            <a:avLst>
                              <a:gd name="adj" fmla="val 28954"/>
                              <a:gd name="vf" fmla="val 115470"/>
                            </a:avLst>
                          </a:prstGeom>
                          <a:solidFill>
                            <a:srgbClr val="9900CC"/>
                          </a:solidFill>
                          <a:ln w="9525">
                            <a:solidFill>
                              <a:schemeClr val="bg1"/>
                            </a:solidFill>
                            <a:miter lim="800000"/>
                          </a:ln>
                          <a:effectLst/>
                        </p:spPr>
                        <p:txBody>
                          <a:bodyPr wrap="none" anchor="ctr"/>
                          <a:lstStyle/>
                          <a:p>
                            <a:endParaRPr lang="zh-CN" altLang="en-US"/>
                          </a:p>
                        </p:txBody>
                      </p:sp>
                      <p:sp>
                        <p:nvSpPr>
                          <p:cNvPr id="1048807" name="AutoShape 55"/>
                          <p:cNvSpPr>
                            <a:spLocks noChangeArrowheads="1"/>
                          </p:cNvSpPr>
                          <p:nvPr/>
                        </p:nvSpPr>
                        <p:spPr bwMode="auto">
                          <a:xfrm>
                            <a:off x="2574" y="1767"/>
                            <a:ext cx="227" cy="196"/>
                          </a:xfrm>
                          <a:prstGeom prst="hexagon">
                            <a:avLst>
                              <a:gd name="adj" fmla="val 28954"/>
                              <a:gd name="vf" fmla="val 115470"/>
                            </a:avLst>
                          </a:prstGeom>
                          <a:solidFill>
                            <a:srgbClr val="FF0066"/>
                          </a:solidFill>
                          <a:ln w="9525">
                            <a:solidFill>
                              <a:schemeClr val="bg1"/>
                            </a:solidFill>
                            <a:miter lim="800000"/>
                          </a:ln>
                          <a:effectLst/>
                        </p:spPr>
                        <p:txBody>
                          <a:bodyPr wrap="none" anchor="ctr"/>
                          <a:lstStyle/>
                          <a:p>
                            <a:endParaRPr lang="zh-CN" altLang="en-US"/>
                          </a:p>
                        </p:txBody>
                      </p:sp>
                      <p:sp>
                        <p:nvSpPr>
                          <p:cNvPr id="1048808" name="AutoShape 56"/>
                          <p:cNvSpPr>
                            <a:spLocks noChangeArrowheads="1"/>
                          </p:cNvSpPr>
                          <p:nvPr/>
                        </p:nvSpPr>
                        <p:spPr bwMode="auto">
                          <a:xfrm>
                            <a:off x="2752" y="1861"/>
                            <a:ext cx="227" cy="196"/>
                          </a:xfrm>
                          <a:prstGeom prst="hexagon">
                            <a:avLst>
                              <a:gd name="adj" fmla="val 28954"/>
                              <a:gd name="vf" fmla="val 115470"/>
                            </a:avLst>
                          </a:prstGeom>
                          <a:solidFill>
                            <a:srgbClr val="FF9900"/>
                          </a:solidFill>
                          <a:ln w="9525">
                            <a:solidFill>
                              <a:schemeClr val="bg1"/>
                            </a:solidFill>
                            <a:miter lim="800000"/>
                          </a:ln>
                          <a:effectLst/>
                        </p:spPr>
                        <p:txBody>
                          <a:bodyPr wrap="none" anchor="ctr"/>
                          <a:lstStyle/>
                          <a:p>
                            <a:endParaRPr lang="zh-CN" altLang="en-US"/>
                          </a:p>
                        </p:txBody>
                      </p:sp>
                      <p:sp>
                        <p:nvSpPr>
                          <p:cNvPr id="1048809" name="AutoShape 57"/>
                          <p:cNvSpPr>
                            <a:spLocks noChangeArrowheads="1"/>
                          </p:cNvSpPr>
                          <p:nvPr/>
                        </p:nvSpPr>
                        <p:spPr bwMode="auto">
                          <a:xfrm>
                            <a:off x="3102" y="1847"/>
                            <a:ext cx="227" cy="196"/>
                          </a:xfrm>
                          <a:prstGeom prst="hexagon">
                            <a:avLst>
                              <a:gd name="adj" fmla="val 28954"/>
                              <a:gd name="vf" fmla="val 115470"/>
                            </a:avLst>
                          </a:prstGeom>
                          <a:solidFill>
                            <a:srgbClr val="AAE600"/>
                          </a:solidFill>
                          <a:ln w="9525">
                            <a:solidFill>
                              <a:schemeClr val="bg1"/>
                            </a:solidFill>
                            <a:miter lim="800000"/>
                          </a:ln>
                          <a:effectLst/>
                        </p:spPr>
                        <p:txBody>
                          <a:bodyPr wrap="none" anchor="ctr"/>
                          <a:lstStyle/>
                          <a:p>
                            <a:endParaRPr lang="zh-CN" altLang="en-US"/>
                          </a:p>
                        </p:txBody>
                      </p:sp>
                      <p:sp>
                        <p:nvSpPr>
                          <p:cNvPr id="1048810" name="AutoShape 58"/>
                          <p:cNvSpPr>
                            <a:spLocks noChangeArrowheads="1"/>
                          </p:cNvSpPr>
                          <p:nvPr/>
                        </p:nvSpPr>
                        <p:spPr bwMode="auto">
                          <a:xfrm>
                            <a:off x="2914" y="1554"/>
                            <a:ext cx="227" cy="196"/>
                          </a:xfrm>
                          <a:prstGeom prst="hexagon">
                            <a:avLst>
                              <a:gd name="adj" fmla="val 28954"/>
                              <a:gd name="vf" fmla="val 115470"/>
                            </a:avLst>
                          </a:prstGeom>
                          <a:solidFill>
                            <a:srgbClr val="0066FF">
                              <a:alpha val="72940"/>
                            </a:srgbClr>
                          </a:solidFill>
                          <a:ln w="9525">
                            <a:solidFill>
                              <a:schemeClr val="bg1"/>
                            </a:solidFill>
                            <a:miter lim="800000"/>
                          </a:ln>
                          <a:effectLst/>
                        </p:spPr>
                        <p:txBody>
                          <a:bodyPr wrap="none" anchor="ctr"/>
                          <a:lstStyle/>
                          <a:p>
                            <a:endParaRPr lang="zh-CN" altLang="en-US"/>
                          </a:p>
                        </p:txBody>
                      </p:sp>
                      <p:sp>
                        <p:nvSpPr>
                          <p:cNvPr id="1048811" name="AutoShape 59"/>
                          <p:cNvSpPr>
                            <a:spLocks noChangeArrowheads="1"/>
                          </p:cNvSpPr>
                          <p:nvPr/>
                        </p:nvSpPr>
                        <p:spPr bwMode="auto">
                          <a:xfrm>
                            <a:off x="2739" y="1463"/>
                            <a:ext cx="227" cy="196"/>
                          </a:xfrm>
                          <a:prstGeom prst="hexagon">
                            <a:avLst>
                              <a:gd name="adj" fmla="val 28954"/>
                              <a:gd name="vf" fmla="val 115470"/>
                            </a:avLst>
                          </a:prstGeom>
                          <a:solidFill>
                            <a:srgbClr val="0066FF">
                              <a:alpha val="85097"/>
                            </a:srgbClr>
                          </a:solidFill>
                          <a:ln w="9525">
                            <a:solidFill>
                              <a:schemeClr val="bg1"/>
                            </a:solidFill>
                            <a:miter lim="800000"/>
                          </a:ln>
                          <a:effectLst/>
                        </p:spPr>
                        <p:txBody>
                          <a:bodyPr wrap="none" anchor="ctr"/>
                          <a:lstStyle/>
                          <a:p>
                            <a:endParaRPr lang="zh-CN" altLang="en-US"/>
                          </a:p>
                        </p:txBody>
                      </p:sp>
                      <p:sp>
                        <p:nvSpPr>
                          <p:cNvPr id="1048812" name="AutoShape 60"/>
                          <p:cNvSpPr>
                            <a:spLocks noChangeArrowheads="1"/>
                          </p:cNvSpPr>
                          <p:nvPr/>
                        </p:nvSpPr>
                        <p:spPr bwMode="auto">
                          <a:xfrm>
                            <a:off x="2934" y="2154"/>
                            <a:ext cx="227" cy="196"/>
                          </a:xfrm>
                          <a:prstGeom prst="hexagon">
                            <a:avLst>
                              <a:gd name="adj" fmla="val 28954"/>
                              <a:gd name="vf" fmla="val 115470"/>
                            </a:avLst>
                          </a:prstGeom>
                          <a:solidFill>
                            <a:srgbClr val="FF9900">
                              <a:alpha val="50980"/>
                            </a:srgbClr>
                          </a:solidFill>
                          <a:ln w="9525">
                            <a:solidFill>
                              <a:schemeClr val="bg1"/>
                            </a:solidFill>
                            <a:miter lim="800000"/>
                          </a:ln>
                          <a:effectLst/>
                        </p:spPr>
                        <p:txBody>
                          <a:bodyPr wrap="none" anchor="ctr"/>
                          <a:lstStyle/>
                          <a:p>
                            <a:endParaRPr lang="zh-CN" altLang="en-US"/>
                          </a:p>
                        </p:txBody>
                      </p:sp>
                      <p:sp>
                        <p:nvSpPr>
                          <p:cNvPr id="1048813" name="AutoShape 61"/>
                          <p:cNvSpPr>
                            <a:spLocks noChangeArrowheads="1"/>
                          </p:cNvSpPr>
                          <p:nvPr/>
                        </p:nvSpPr>
                        <p:spPr bwMode="auto">
                          <a:xfrm>
                            <a:off x="2399" y="1673"/>
                            <a:ext cx="227" cy="196"/>
                          </a:xfrm>
                          <a:prstGeom prst="hexagon">
                            <a:avLst>
                              <a:gd name="adj" fmla="val 28954"/>
                              <a:gd name="vf" fmla="val 115470"/>
                            </a:avLst>
                          </a:prstGeom>
                          <a:solidFill>
                            <a:srgbClr val="FF0066">
                              <a:alpha val="78038"/>
                            </a:srgbClr>
                          </a:solidFill>
                          <a:ln w="9525">
                            <a:solidFill>
                              <a:schemeClr val="bg1"/>
                            </a:solidFill>
                            <a:miter lim="800000"/>
                          </a:ln>
                          <a:effectLst/>
                        </p:spPr>
                        <p:txBody>
                          <a:bodyPr wrap="none" anchor="ctr"/>
                          <a:lstStyle/>
                          <a:p>
                            <a:endParaRPr lang="zh-CN" altLang="en-US"/>
                          </a:p>
                        </p:txBody>
                      </p:sp>
                      <p:sp>
                        <p:nvSpPr>
                          <p:cNvPr id="1048814" name="AutoShape 62"/>
                          <p:cNvSpPr>
                            <a:spLocks noChangeArrowheads="1"/>
                          </p:cNvSpPr>
                          <p:nvPr/>
                        </p:nvSpPr>
                        <p:spPr bwMode="auto">
                          <a:xfrm>
                            <a:off x="2055" y="1679"/>
                            <a:ext cx="227" cy="196"/>
                          </a:xfrm>
                          <a:prstGeom prst="hexagon">
                            <a:avLst>
                              <a:gd name="adj" fmla="val 28954"/>
                              <a:gd name="vf" fmla="val 115470"/>
                            </a:avLst>
                          </a:prstGeom>
                          <a:solidFill>
                            <a:srgbClr val="FF0066">
                              <a:alpha val="56862"/>
                            </a:srgbClr>
                          </a:solidFill>
                          <a:ln w="9525">
                            <a:solidFill>
                              <a:schemeClr val="bg1"/>
                            </a:solidFill>
                            <a:miter lim="800000"/>
                          </a:ln>
                          <a:effectLst/>
                        </p:spPr>
                        <p:txBody>
                          <a:bodyPr wrap="none" anchor="ctr"/>
                          <a:lstStyle/>
                          <a:p>
                            <a:endParaRPr lang="zh-CN" altLang="en-US"/>
                          </a:p>
                        </p:txBody>
                      </p:sp>
                      <p:sp>
                        <p:nvSpPr>
                          <p:cNvPr id="1048815" name="AutoShape 63"/>
                          <p:cNvSpPr>
                            <a:spLocks noChangeArrowheads="1"/>
                          </p:cNvSpPr>
                          <p:nvPr/>
                        </p:nvSpPr>
                        <p:spPr bwMode="auto">
                          <a:xfrm>
                            <a:off x="1883" y="1780"/>
                            <a:ext cx="227" cy="196"/>
                          </a:xfrm>
                          <a:prstGeom prst="hexagon">
                            <a:avLst>
                              <a:gd name="adj" fmla="val 28954"/>
                              <a:gd name="vf" fmla="val 115470"/>
                            </a:avLst>
                          </a:prstGeom>
                          <a:solidFill>
                            <a:srgbClr val="FF0066">
                              <a:alpha val="32941"/>
                            </a:srgbClr>
                          </a:solidFill>
                          <a:ln w="9525">
                            <a:solidFill>
                              <a:schemeClr val="bg1"/>
                            </a:solidFill>
                            <a:miter lim="800000"/>
                          </a:ln>
                          <a:effectLst/>
                        </p:spPr>
                        <p:txBody>
                          <a:bodyPr wrap="none" anchor="ctr"/>
                          <a:lstStyle/>
                          <a:p>
                            <a:endParaRPr lang="zh-CN" altLang="en-US"/>
                          </a:p>
                        </p:txBody>
                      </p:sp>
                      <p:sp>
                        <p:nvSpPr>
                          <p:cNvPr id="1048816" name="AutoShape 64"/>
                          <p:cNvSpPr>
                            <a:spLocks noChangeArrowheads="1"/>
                          </p:cNvSpPr>
                          <p:nvPr/>
                        </p:nvSpPr>
                        <p:spPr bwMode="auto">
                          <a:xfrm>
                            <a:off x="3445" y="1835"/>
                            <a:ext cx="227" cy="196"/>
                          </a:xfrm>
                          <a:prstGeom prst="hexagon">
                            <a:avLst>
                              <a:gd name="adj" fmla="val 28954"/>
                              <a:gd name="vf" fmla="val 115470"/>
                            </a:avLst>
                          </a:prstGeom>
                          <a:solidFill>
                            <a:srgbClr val="AAE600">
                              <a:alpha val="23921"/>
                            </a:srgbClr>
                          </a:solidFill>
                          <a:ln w="9525">
                            <a:solidFill>
                              <a:schemeClr val="bg1"/>
                            </a:solidFill>
                            <a:miter lim="800000"/>
                          </a:ln>
                          <a:effectLst/>
                        </p:spPr>
                        <p:txBody>
                          <a:bodyPr wrap="none" anchor="ctr"/>
                          <a:lstStyle/>
                          <a:p>
                            <a:endParaRPr lang="zh-CN" altLang="en-US"/>
                          </a:p>
                        </p:txBody>
                      </p:sp>
                      <p:sp>
                        <p:nvSpPr>
                          <p:cNvPr id="1048817" name="AutoShape 65"/>
                          <p:cNvSpPr>
                            <a:spLocks noChangeArrowheads="1"/>
                          </p:cNvSpPr>
                          <p:nvPr/>
                        </p:nvSpPr>
                        <p:spPr bwMode="auto">
                          <a:xfrm>
                            <a:off x="3602" y="1728"/>
                            <a:ext cx="227" cy="196"/>
                          </a:xfrm>
                          <a:prstGeom prst="hexagon">
                            <a:avLst>
                              <a:gd name="adj" fmla="val 28954"/>
                              <a:gd name="vf" fmla="val 115470"/>
                            </a:avLst>
                          </a:prstGeom>
                          <a:solidFill>
                            <a:srgbClr val="AAE600">
                              <a:alpha val="20000"/>
                            </a:srgbClr>
                          </a:solidFill>
                          <a:ln w="9525">
                            <a:solidFill>
                              <a:schemeClr val="bg1"/>
                            </a:solidFill>
                            <a:miter lim="800000"/>
                          </a:ln>
                          <a:effectLst/>
                        </p:spPr>
                        <p:txBody>
                          <a:bodyPr wrap="none" anchor="ctr"/>
                          <a:lstStyle/>
                          <a:p>
                            <a:endParaRPr lang="zh-CN" altLang="en-US"/>
                          </a:p>
                        </p:txBody>
                      </p:sp>
                      <p:sp>
                        <p:nvSpPr>
                          <p:cNvPr id="1048818" name="AutoShape 66"/>
                          <p:cNvSpPr>
                            <a:spLocks noChangeArrowheads="1"/>
                          </p:cNvSpPr>
                          <p:nvPr/>
                        </p:nvSpPr>
                        <p:spPr bwMode="auto">
                          <a:xfrm>
                            <a:off x="3091" y="1652"/>
                            <a:ext cx="227" cy="196"/>
                          </a:xfrm>
                          <a:prstGeom prst="hexagon">
                            <a:avLst>
                              <a:gd name="adj" fmla="val 28954"/>
                              <a:gd name="vf" fmla="val 115470"/>
                            </a:avLst>
                          </a:prstGeom>
                          <a:solidFill>
                            <a:srgbClr val="AAE600">
                              <a:alpha val="72940"/>
                            </a:srgbClr>
                          </a:solidFill>
                          <a:ln w="9525">
                            <a:solidFill>
                              <a:schemeClr val="bg1"/>
                            </a:solidFill>
                            <a:miter lim="800000"/>
                          </a:ln>
                          <a:effectLst/>
                        </p:spPr>
                        <p:txBody>
                          <a:bodyPr wrap="none" anchor="ctr"/>
                          <a:lstStyle/>
                          <a:p>
                            <a:endParaRPr lang="zh-CN" altLang="en-US"/>
                          </a:p>
                        </p:txBody>
                      </p:sp>
                      <p:sp>
                        <p:nvSpPr>
                          <p:cNvPr id="1048819" name="AutoShape 67"/>
                          <p:cNvSpPr>
                            <a:spLocks noChangeArrowheads="1"/>
                          </p:cNvSpPr>
                          <p:nvPr/>
                        </p:nvSpPr>
                        <p:spPr bwMode="auto">
                          <a:xfrm>
                            <a:off x="2225" y="1165"/>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820" name="AutoShape 68"/>
                          <p:cNvSpPr>
                            <a:spLocks noChangeArrowheads="1"/>
                          </p:cNvSpPr>
                          <p:nvPr/>
                        </p:nvSpPr>
                        <p:spPr bwMode="auto">
                          <a:xfrm>
                            <a:off x="3074" y="1457"/>
                            <a:ext cx="227" cy="196"/>
                          </a:xfrm>
                          <a:prstGeom prst="hexagon">
                            <a:avLst>
                              <a:gd name="adj" fmla="val 28954"/>
                              <a:gd name="vf" fmla="val 115470"/>
                            </a:avLst>
                          </a:prstGeom>
                          <a:solidFill>
                            <a:srgbClr val="0066FF">
                              <a:alpha val="67842"/>
                            </a:srgbClr>
                          </a:solidFill>
                          <a:ln w="9525">
                            <a:solidFill>
                              <a:schemeClr val="bg1"/>
                            </a:solidFill>
                            <a:miter lim="800000"/>
                          </a:ln>
                          <a:effectLst/>
                        </p:spPr>
                        <p:txBody>
                          <a:bodyPr wrap="none" anchor="ctr"/>
                          <a:lstStyle/>
                          <a:p>
                            <a:endParaRPr lang="zh-CN" altLang="en-US"/>
                          </a:p>
                        </p:txBody>
                      </p:sp>
                      <p:sp>
                        <p:nvSpPr>
                          <p:cNvPr id="1048821" name="AutoShape 69"/>
                          <p:cNvSpPr>
                            <a:spLocks noChangeArrowheads="1"/>
                          </p:cNvSpPr>
                          <p:nvPr/>
                        </p:nvSpPr>
                        <p:spPr bwMode="auto">
                          <a:xfrm>
                            <a:off x="2933" y="2347"/>
                            <a:ext cx="227" cy="196"/>
                          </a:xfrm>
                          <a:prstGeom prst="hexagon">
                            <a:avLst>
                              <a:gd name="adj" fmla="val 28954"/>
                              <a:gd name="vf" fmla="val 115470"/>
                            </a:avLst>
                          </a:prstGeom>
                          <a:solidFill>
                            <a:srgbClr val="FF9900">
                              <a:alpha val="7843"/>
                            </a:srgbClr>
                          </a:solidFill>
                          <a:ln w="9525">
                            <a:solidFill>
                              <a:schemeClr val="bg1"/>
                            </a:solidFill>
                            <a:miter lim="800000"/>
                          </a:ln>
                          <a:effectLst/>
                        </p:spPr>
                        <p:txBody>
                          <a:bodyPr wrap="none" anchor="ctr"/>
                          <a:lstStyle/>
                          <a:p>
                            <a:endParaRPr lang="zh-CN" altLang="en-US"/>
                          </a:p>
                        </p:txBody>
                      </p:sp>
                      <p:sp>
                        <p:nvSpPr>
                          <p:cNvPr id="1048822" name="AutoShape 70"/>
                          <p:cNvSpPr>
                            <a:spLocks noChangeArrowheads="1"/>
                          </p:cNvSpPr>
                          <p:nvPr/>
                        </p:nvSpPr>
                        <p:spPr bwMode="auto">
                          <a:xfrm>
                            <a:off x="3282" y="2355"/>
                            <a:ext cx="227" cy="196"/>
                          </a:xfrm>
                          <a:prstGeom prst="hexagon">
                            <a:avLst>
                              <a:gd name="adj" fmla="val 28954"/>
                              <a:gd name="vf" fmla="val 115470"/>
                            </a:avLst>
                          </a:prstGeom>
                          <a:solidFill>
                            <a:srgbClr val="FF9900">
                              <a:alpha val="34117"/>
                            </a:srgbClr>
                          </a:solidFill>
                          <a:ln w="9525">
                            <a:solidFill>
                              <a:schemeClr val="bg1"/>
                            </a:solidFill>
                            <a:miter lim="800000"/>
                          </a:ln>
                          <a:effectLst/>
                        </p:spPr>
                        <p:txBody>
                          <a:bodyPr wrap="none" anchor="ctr"/>
                          <a:lstStyle/>
                          <a:p>
                            <a:endParaRPr lang="zh-CN" altLang="en-US"/>
                          </a:p>
                        </p:txBody>
                      </p:sp>
                      <p:sp>
                        <p:nvSpPr>
                          <p:cNvPr id="1048823" name="AutoShape 71"/>
                          <p:cNvSpPr>
                            <a:spLocks noChangeArrowheads="1"/>
                          </p:cNvSpPr>
                          <p:nvPr/>
                        </p:nvSpPr>
                        <p:spPr bwMode="auto">
                          <a:xfrm>
                            <a:off x="2741" y="1265"/>
                            <a:ext cx="227" cy="196"/>
                          </a:xfrm>
                          <a:prstGeom prst="hexagon">
                            <a:avLst>
                              <a:gd name="adj" fmla="val 28954"/>
                              <a:gd name="vf" fmla="val 115470"/>
                            </a:avLst>
                          </a:prstGeom>
                          <a:solidFill>
                            <a:srgbClr val="0066FF">
                              <a:alpha val="59999"/>
                            </a:srgbClr>
                          </a:solidFill>
                          <a:ln w="9525">
                            <a:solidFill>
                              <a:schemeClr val="bg1"/>
                            </a:solidFill>
                            <a:miter lim="800000"/>
                          </a:ln>
                          <a:effectLst/>
                        </p:spPr>
                        <p:txBody>
                          <a:bodyPr wrap="none" anchor="ctr"/>
                          <a:lstStyle/>
                          <a:p>
                            <a:endParaRPr lang="zh-CN" altLang="en-US"/>
                          </a:p>
                        </p:txBody>
                      </p:sp>
                      <p:sp>
                        <p:nvSpPr>
                          <p:cNvPr id="1048824" name="AutoShape 72"/>
                          <p:cNvSpPr>
                            <a:spLocks noChangeArrowheads="1"/>
                          </p:cNvSpPr>
                          <p:nvPr/>
                        </p:nvSpPr>
                        <p:spPr bwMode="auto">
                          <a:xfrm>
                            <a:off x="3244" y="1346"/>
                            <a:ext cx="227" cy="196"/>
                          </a:xfrm>
                          <a:prstGeom prst="hexagon">
                            <a:avLst>
                              <a:gd name="adj" fmla="val 28954"/>
                              <a:gd name="vf" fmla="val 115470"/>
                            </a:avLst>
                          </a:prstGeom>
                          <a:solidFill>
                            <a:srgbClr val="0066FF">
                              <a:alpha val="43921"/>
                            </a:srgbClr>
                          </a:solidFill>
                          <a:ln w="9525">
                            <a:solidFill>
                              <a:schemeClr val="bg1"/>
                            </a:solidFill>
                            <a:miter lim="800000"/>
                          </a:ln>
                          <a:effectLst/>
                        </p:spPr>
                        <p:txBody>
                          <a:bodyPr wrap="none" anchor="ctr"/>
                          <a:lstStyle/>
                          <a:p>
                            <a:endParaRPr lang="zh-CN" altLang="en-US"/>
                          </a:p>
                        </p:txBody>
                      </p:sp>
                      <p:sp>
                        <p:nvSpPr>
                          <p:cNvPr id="1048825" name="AutoShape 73"/>
                          <p:cNvSpPr>
                            <a:spLocks noChangeArrowheads="1"/>
                          </p:cNvSpPr>
                          <p:nvPr/>
                        </p:nvSpPr>
                        <p:spPr bwMode="auto">
                          <a:xfrm>
                            <a:off x="3280" y="1948"/>
                            <a:ext cx="227" cy="196"/>
                          </a:xfrm>
                          <a:prstGeom prst="hexagon">
                            <a:avLst>
                              <a:gd name="adj" fmla="val 28954"/>
                              <a:gd name="vf" fmla="val 115470"/>
                            </a:avLst>
                          </a:prstGeom>
                          <a:solidFill>
                            <a:srgbClr val="AAE600">
                              <a:alpha val="52940"/>
                            </a:srgbClr>
                          </a:solidFill>
                          <a:ln w="9525">
                            <a:solidFill>
                              <a:schemeClr val="bg1"/>
                            </a:solidFill>
                            <a:miter lim="800000"/>
                          </a:ln>
                          <a:effectLst/>
                        </p:spPr>
                        <p:txBody>
                          <a:bodyPr wrap="none" anchor="ctr"/>
                          <a:lstStyle/>
                          <a:p>
                            <a:endParaRPr lang="zh-CN" altLang="en-US"/>
                          </a:p>
                        </p:txBody>
                      </p:sp>
                      <p:sp>
                        <p:nvSpPr>
                          <p:cNvPr id="1048826" name="AutoShape 74"/>
                          <p:cNvSpPr>
                            <a:spLocks noChangeArrowheads="1"/>
                          </p:cNvSpPr>
                          <p:nvPr/>
                        </p:nvSpPr>
                        <p:spPr bwMode="auto">
                          <a:xfrm>
                            <a:off x="2733" y="106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sp>
                        <p:nvSpPr>
                          <p:cNvPr id="1048827" name="AutoShape 75"/>
                          <p:cNvSpPr>
                            <a:spLocks noChangeArrowheads="1"/>
                          </p:cNvSpPr>
                          <p:nvPr/>
                        </p:nvSpPr>
                        <p:spPr bwMode="auto">
                          <a:xfrm>
                            <a:off x="3289" y="2554"/>
                            <a:ext cx="227" cy="196"/>
                          </a:xfrm>
                          <a:prstGeom prst="hexagon">
                            <a:avLst>
                              <a:gd name="adj" fmla="val 28954"/>
                              <a:gd name="vf" fmla="val 115470"/>
                            </a:avLst>
                          </a:prstGeom>
                          <a:solidFill>
                            <a:srgbClr val="FF9900">
                              <a:alpha val="5882"/>
                            </a:srgbClr>
                          </a:solidFill>
                          <a:ln w="9525">
                            <a:solidFill>
                              <a:schemeClr val="bg1"/>
                            </a:solidFill>
                            <a:miter lim="800000"/>
                          </a:ln>
                          <a:effectLst/>
                        </p:spPr>
                        <p:txBody>
                          <a:bodyPr wrap="none" anchor="ctr"/>
                          <a:lstStyle/>
                          <a:p>
                            <a:endParaRPr lang="zh-CN" altLang="en-US"/>
                          </a:p>
                        </p:txBody>
                      </p:sp>
                      <p:sp>
                        <p:nvSpPr>
                          <p:cNvPr id="1048828" name="AutoShape 76"/>
                          <p:cNvSpPr>
                            <a:spLocks noChangeArrowheads="1"/>
                          </p:cNvSpPr>
                          <p:nvPr/>
                        </p:nvSpPr>
                        <p:spPr bwMode="auto">
                          <a:xfrm>
                            <a:off x="2564" y="1174"/>
                            <a:ext cx="227" cy="196"/>
                          </a:xfrm>
                          <a:prstGeom prst="hexagon">
                            <a:avLst>
                              <a:gd name="adj" fmla="val 28954"/>
                              <a:gd name="vf" fmla="val 115470"/>
                            </a:avLst>
                          </a:prstGeom>
                          <a:solidFill>
                            <a:srgbClr val="00CC66">
                              <a:alpha val="34117"/>
                            </a:srgbClr>
                          </a:solidFill>
                          <a:ln w="9525">
                            <a:solidFill>
                              <a:schemeClr val="bg1"/>
                            </a:solidFill>
                            <a:miter lim="800000"/>
                          </a:ln>
                          <a:effectLst/>
                        </p:spPr>
                        <p:txBody>
                          <a:bodyPr wrap="none" anchor="ctr"/>
                          <a:lstStyle/>
                          <a:p>
                            <a:endParaRPr lang="zh-CN" altLang="en-US"/>
                          </a:p>
                        </p:txBody>
                      </p:sp>
                      <p:sp>
                        <p:nvSpPr>
                          <p:cNvPr id="1048829" name="AutoShape 77"/>
                          <p:cNvSpPr>
                            <a:spLocks noChangeArrowheads="1"/>
                          </p:cNvSpPr>
                          <p:nvPr/>
                        </p:nvSpPr>
                        <p:spPr bwMode="auto">
                          <a:xfrm>
                            <a:off x="2953" y="931"/>
                            <a:ext cx="227" cy="196"/>
                          </a:xfrm>
                          <a:prstGeom prst="hexagon">
                            <a:avLst>
                              <a:gd name="adj" fmla="val 28954"/>
                              <a:gd name="vf" fmla="val 115470"/>
                            </a:avLst>
                          </a:prstGeom>
                          <a:solidFill>
                            <a:srgbClr val="0066FF">
                              <a:alpha val="3922"/>
                            </a:srgbClr>
                          </a:solidFill>
                          <a:ln w="9525">
                            <a:solidFill>
                              <a:schemeClr val="bg1"/>
                            </a:solidFill>
                            <a:miter lim="800000"/>
                          </a:ln>
                          <a:effectLst/>
                        </p:spPr>
                        <p:txBody>
                          <a:bodyPr wrap="none" anchor="ctr"/>
                          <a:lstStyle/>
                          <a:p>
                            <a:endParaRPr lang="zh-CN" altLang="en-US"/>
                          </a:p>
                        </p:txBody>
                      </p:sp>
                      <p:sp>
                        <p:nvSpPr>
                          <p:cNvPr id="1048830" name="AutoShape 78"/>
                          <p:cNvSpPr>
                            <a:spLocks noChangeArrowheads="1"/>
                          </p:cNvSpPr>
                          <p:nvPr/>
                        </p:nvSpPr>
                        <p:spPr bwMode="auto">
                          <a:xfrm>
                            <a:off x="3779" y="1628"/>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831" name="AutoShape 79"/>
                          <p:cNvSpPr>
                            <a:spLocks noChangeArrowheads="1"/>
                          </p:cNvSpPr>
                          <p:nvPr/>
                        </p:nvSpPr>
                        <p:spPr bwMode="auto">
                          <a:xfrm>
                            <a:off x="3103" y="2048"/>
                            <a:ext cx="227" cy="196"/>
                          </a:xfrm>
                          <a:prstGeom prst="hexagon">
                            <a:avLst>
                              <a:gd name="adj" fmla="val 28954"/>
                              <a:gd name="vf" fmla="val 115470"/>
                            </a:avLst>
                          </a:prstGeom>
                          <a:solidFill>
                            <a:srgbClr val="FF9900">
                              <a:alpha val="70195"/>
                            </a:srgbClr>
                          </a:solidFill>
                          <a:ln w="9525">
                            <a:solidFill>
                              <a:schemeClr val="bg1"/>
                            </a:solidFill>
                            <a:miter lim="800000"/>
                          </a:ln>
                          <a:effectLst/>
                        </p:spPr>
                        <p:txBody>
                          <a:bodyPr wrap="none" anchor="ctr"/>
                          <a:lstStyle/>
                          <a:p>
                            <a:endParaRPr lang="zh-CN" altLang="en-US"/>
                          </a:p>
                        </p:txBody>
                      </p:sp>
                      <p:sp>
                        <p:nvSpPr>
                          <p:cNvPr id="1048832" name="AutoShape 80"/>
                          <p:cNvSpPr>
                            <a:spLocks noChangeArrowheads="1"/>
                          </p:cNvSpPr>
                          <p:nvPr/>
                        </p:nvSpPr>
                        <p:spPr bwMode="auto">
                          <a:xfrm>
                            <a:off x="2243" y="2368"/>
                            <a:ext cx="227" cy="196"/>
                          </a:xfrm>
                          <a:prstGeom prst="hexagon">
                            <a:avLst>
                              <a:gd name="adj" fmla="val 28954"/>
                              <a:gd name="vf" fmla="val 115470"/>
                            </a:avLst>
                          </a:prstGeom>
                          <a:solidFill>
                            <a:srgbClr val="9900CC">
                              <a:alpha val="32941"/>
                            </a:srgbClr>
                          </a:solidFill>
                          <a:ln w="9525">
                            <a:solidFill>
                              <a:schemeClr val="bg1"/>
                            </a:solidFill>
                            <a:miter lim="800000"/>
                          </a:ln>
                          <a:effectLst/>
                        </p:spPr>
                        <p:txBody>
                          <a:bodyPr wrap="none" anchor="ctr"/>
                          <a:lstStyle/>
                          <a:p>
                            <a:endParaRPr lang="zh-CN" altLang="en-US"/>
                          </a:p>
                        </p:txBody>
                      </p:sp>
                      <p:sp>
                        <p:nvSpPr>
                          <p:cNvPr id="1048833" name="AutoShape 81"/>
                          <p:cNvSpPr>
                            <a:spLocks noChangeArrowheads="1"/>
                          </p:cNvSpPr>
                          <p:nvPr/>
                        </p:nvSpPr>
                        <p:spPr bwMode="auto">
                          <a:xfrm>
                            <a:off x="2235" y="1977"/>
                            <a:ext cx="227" cy="196"/>
                          </a:xfrm>
                          <a:prstGeom prst="hexagon">
                            <a:avLst>
                              <a:gd name="adj" fmla="val 28954"/>
                              <a:gd name="vf" fmla="val 115470"/>
                            </a:avLst>
                          </a:prstGeom>
                          <a:solidFill>
                            <a:srgbClr val="FF0066">
                              <a:alpha val="61176"/>
                            </a:srgbClr>
                          </a:solidFill>
                          <a:ln w="9525">
                            <a:solidFill>
                              <a:schemeClr val="bg1"/>
                            </a:solidFill>
                            <a:miter lim="800000"/>
                          </a:ln>
                          <a:effectLst/>
                        </p:spPr>
                        <p:txBody>
                          <a:bodyPr wrap="none" anchor="ctr"/>
                          <a:lstStyle/>
                          <a:p>
                            <a:endParaRPr lang="zh-CN" altLang="en-US"/>
                          </a:p>
                        </p:txBody>
                      </p:sp>
                      <p:sp>
                        <p:nvSpPr>
                          <p:cNvPr id="1048834" name="AutoShape 82"/>
                          <p:cNvSpPr>
                            <a:spLocks noChangeArrowheads="1"/>
                          </p:cNvSpPr>
                          <p:nvPr/>
                        </p:nvSpPr>
                        <p:spPr bwMode="auto">
                          <a:xfrm>
                            <a:off x="3459" y="2034"/>
                            <a:ext cx="227" cy="196"/>
                          </a:xfrm>
                          <a:prstGeom prst="hexagon">
                            <a:avLst>
                              <a:gd name="adj" fmla="val 28954"/>
                              <a:gd name="vf" fmla="val 115470"/>
                            </a:avLst>
                          </a:prstGeom>
                          <a:solidFill>
                            <a:srgbClr val="AAE600">
                              <a:alpha val="14117"/>
                            </a:srgbClr>
                          </a:solidFill>
                          <a:ln w="9525">
                            <a:solidFill>
                              <a:schemeClr val="bg1"/>
                            </a:solidFill>
                            <a:miter lim="800000"/>
                          </a:ln>
                          <a:effectLst/>
                        </p:spPr>
                        <p:txBody>
                          <a:bodyPr wrap="none" anchor="ctr"/>
                          <a:lstStyle/>
                          <a:p>
                            <a:endParaRPr lang="zh-CN" altLang="en-US"/>
                          </a:p>
                        </p:txBody>
                      </p:sp>
                      <p:sp>
                        <p:nvSpPr>
                          <p:cNvPr id="1048835" name="AutoShape 83"/>
                          <p:cNvSpPr>
                            <a:spLocks noChangeArrowheads="1"/>
                          </p:cNvSpPr>
                          <p:nvPr/>
                        </p:nvSpPr>
                        <p:spPr bwMode="auto">
                          <a:xfrm>
                            <a:off x="1704" y="1687"/>
                            <a:ext cx="227" cy="196"/>
                          </a:xfrm>
                          <a:prstGeom prst="hexagon">
                            <a:avLst>
                              <a:gd name="adj" fmla="val 28954"/>
                              <a:gd name="vf" fmla="val 115470"/>
                            </a:avLst>
                          </a:prstGeom>
                          <a:solidFill>
                            <a:srgbClr val="FF0066">
                              <a:alpha val="12941"/>
                            </a:srgbClr>
                          </a:solidFill>
                          <a:ln w="9525">
                            <a:solidFill>
                              <a:schemeClr val="bg1"/>
                            </a:solidFill>
                            <a:miter lim="800000"/>
                          </a:ln>
                          <a:effectLst/>
                        </p:spPr>
                        <p:txBody>
                          <a:bodyPr wrap="none" anchor="ctr"/>
                          <a:lstStyle/>
                          <a:p>
                            <a:endParaRPr lang="zh-CN" altLang="en-US"/>
                          </a:p>
                        </p:txBody>
                      </p:sp>
                      <p:sp>
                        <p:nvSpPr>
                          <p:cNvPr id="1048836" name="AutoShape 84"/>
                          <p:cNvSpPr>
                            <a:spLocks noChangeArrowheads="1"/>
                          </p:cNvSpPr>
                          <p:nvPr/>
                        </p:nvSpPr>
                        <p:spPr bwMode="auto">
                          <a:xfrm>
                            <a:off x="3430" y="1642"/>
                            <a:ext cx="227" cy="196"/>
                          </a:xfrm>
                          <a:prstGeom prst="hexagon">
                            <a:avLst>
                              <a:gd name="adj" fmla="val 28954"/>
                              <a:gd name="vf" fmla="val 115470"/>
                            </a:avLst>
                          </a:prstGeom>
                          <a:solidFill>
                            <a:srgbClr val="AAE600">
                              <a:alpha val="30980"/>
                            </a:srgbClr>
                          </a:solidFill>
                          <a:ln w="9525">
                            <a:solidFill>
                              <a:schemeClr val="bg1"/>
                            </a:solidFill>
                            <a:miter lim="800000"/>
                          </a:ln>
                          <a:effectLst/>
                        </p:spPr>
                        <p:txBody>
                          <a:bodyPr wrap="none" anchor="ctr"/>
                          <a:lstStyle/>
                          <a:p>
                            <a:endParaRPr lang="zh-CN" altLang="en-US"/>
                          </a:p>
                        </p:txBody>
                      </p:sp>
                      <p:sp>
                        <p:nvSpPr>
                          <p:cNvPr id="1048837" name="AutoShape 85"/>
                          <p:cNvSpPr>
                            <a:spLocks noChangeArrowheads="1"/>
                          </p:cNvSpPr>
                          <p:nvPr/>
                        </p:nvSpPr>
                        <p:spPr bwMode="auto">
                          <a:xfrm>
                            <a:off x="2762" y="2254"/>
                            <a:ext cx="227" cy="196"/>
                          </a:xfrm>
                          <a:prstGeom prst="hexagon">
                            <a:avLst>
                              <a:gd name="adj" fmla="val 28954"/>
                              <a:gd name="vf" fmla="val 115470"/>
                            </a:avLst>
                          </a:prstGeom>
                          <a:solidFill>
                            <a:srgbClr val="FF9900">
                              <a:alpha val="27843"/>
                            </a:srgbClr>
                          </a:solidFill>
                          <a:ln w="9525">
                            <a:solidFill>
                              <a:schemeClr val="bg1"/>
                            </a:solidFill>
                            <a:miter lim="800000"/>
                          </a:ln>
                          <a:effectLst/>
                        </p:spPr>
                        <p:txBody>
                          <a:bodyPr wrap="none" anchor="ctr"/>
                          <a:lstStyle/>
                          <a:p>
                            <a:endParaRPr lang="zh-CN" altLang="en-US"/>
                          </a:p>
                        </p:txBody>
                      </p:sp>
                      <p:sp>
                        <p:nvSpPr>
                          <p:cNvPr id="1048838" name="AutoShape 86"/>
                          <p:cNvSpPr>
                            <a:spLocks noChangeArrowheads="1"/>
                          </p:cNvSpPr>
                          <p:nvPr/>
                        </p:nvSpPr>
                        <p:spPr bwMode="auto">
                          <a:xfrm>
                            <a:off x="2235" y="2176"/>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839" name="AutoShape 87"/>
                          <p:cNvSpPr>
                            <a:spLocks noChangeArrowheads="1"/>
                          </p:cNvSpPr>
                          <p:nvPr/>
                        </p:nvSpPr>
                        <p:spPr bwMode="auto">
                          <a:xfrm>
                            <a:off x="2065" y="2467"/>
                            <a:ext cx="227" cy="196"/>
                          </a:xfrm>
                          <a:prstGeom prst="hexagon">
                            <a:avLst>
                              <a:gd name="adj" fmla="val 28954"/>
                              <a:gd name="vf" fmla="val 115470"/>
                            </a:avLst>
                          </a:prstGeom>
                          <a:solidFill>
                            <a:srgbClr val="9900CC">
                              <a:alpha val="9019"/>
                            </a:srgbClr>
                          </a:solidFill>
                          <a:ln w="9525">
                            <a:solidFill>
                              <a:schemeClr val="bg1"/>
                            </a:solidFill>
                            <a:miter lim="800000"/>
                          </a:ln>
                          <a:effectLst/>
                        </p:spPr>
                        <p:txBody>
                          <a:bodyPr wrap="none" anchor="ctr"/>
                          <a:lstStyle/>
                          <a:p>
                            <a:endParaRPr lang="zh-CN" altLang="en-US"/>
                          </a:p>
                        </p:txBody>
                      </p:sp>
                      <p:sp>
                        <p:nvSpPr>
                          <p:cNvPr id="1048840" name="AutoShape 88"/>
                          <p:cNvSpPr>
                            <a:spLocks noChangeArrowheads="1"/>
                          </p:cNvSpPr>
                          <p:nvPr/>
                        </p:nvSpPr>
                        <p:spPr bwMode="auto">
                          <a:xfrm>
                            <a:off x="2592" y="2360"/>
                            <a:ext cx="227" cy="196"/>
                          </a:xfrm>
                          <a:prstGeom prst="hexagon">
                            <a:avLst>
                              <a:gd name="adj" fmla="val 28954"/>
                              <a:gd name="vf" fmla="val 115470"/>
                            </a:avLst>
                          </a:prstGeom>
                          <a:solidFill>
                            <a:srgbClr val="9900CC">
                              <a:alpha val="49019"/>
                            </a:srgbClr>
                          </a:solidFill>
                          <a:ln w="9525">
                            <a:solidFill>
                              <a:schemeClr val="bg1"/>
                            </a:solidFill>
                            <a:miter lim="800000"/>
                          </a:ln>
                          <a:effectLst/>
                        </p:spPr>
                        <p:txBody>
                          <a:bodyPr wrap="none" anchor="ctr"/>
                          <a:lstStyle/>
                          <a:p>
                            <a:endParaRPr lang="zh-CN" altLang="en-US"/>
                          </a:p>
                        </p:txBody>
                      </p:sp>
                      <p:sp>
                        <p:nvSpPr>
                          <p:cNvPr id="1048841" name="AutoShape 89"/>
                          <p:cNvSpPr>
                            <a:spLocks noChangeArrowheads="1"/>
                          </p:cNvSpPr>
                          <p:nvPr/>
                        </p:nvSpPr>
                        <p:spPr bwMode="auto">
                          <a:xfrm>
                            <a:off x="2229" y="1364"/>
                            <a:ext cx="227" cy="196"/>
                          </a:xfrm>
                          <a:prstGeom prst="hexagon">
                            <a:avLst>
                              <a:gd name="adj" fmla="val 28954"/>
                              <a:gd name="vf" fmla="val 115470"/>
                            </a:avLst>
                          </a:prstGeom>
                          <a:solidFill>
                            <a:srgbClr val="00CC66">
                              <a:alpha val="61176"/>
                            </a:srgbClr>
                          </a:solidFill>
                          <a:ln w="9525">
                            <a:solidFill>
                              <a:schemeClr val="bg1"/>
                            </a:solidFill>
                            <a:miter lim="800000"/>
                          </a:ln>
                          <a:effectLst/>
                        </p:spPr>
                        <p:txBody>
                          <a:bodyPr wrap="none" anchor="ctr"/>
                          <a:lstStyle/>
                          <a:p>
                            <a:endParaRPr lang="zh-CN" altLang="en-US"/>
                          </a:p>
                        </p:txBody>
                      </p:sp>
                    </p:grpSp>
                  </p:grpSp>
                  <p:sp>
                    <p:nvSpPr>
                      <p:cNvPr id="1048842" name="AutoShape 90"/>
                      <p:cNvSpPr>
                        <a:spLocks noChangeArrowheads="1"/>
                      </p:cNvSpPr>
                      <p:nvPr/>
                    </p:nvSpPr>
                    <p:spPr bwMode="auto">
                      <a:xfrm>
                        <a:off x="2221" y="1569"/>
                        <a:ext cx="227" cy="196"/>
                      </a:xfrm>
                      <a:prstGeom prst="hexagon">
                        <a:avLst>
                          <a:gd name="adj" fmla="val 28954"/>
                          <a:gd name="vf" fmla="val 115470"/>
                        </a:avLst>
                      </a:prstGeom>
                      <a:solidFill>
                        <a:srgbClr val="FF0066">
                          <a:alpha val="61960"/>
                        </a:srgbClr>
                      </a:solidFill>
                      <a:ln w="9525">
                        <a:solidFill>
                          <a:schemeClr val="bg1"/>
                        </a:solidFill>
                        <a:miter lim="800000"/>
                      </a:ln>
                      <a:effectLst/>
                    </p:spPr>
                    <p:txBody>
                      <a:bodyPr wrap="none" anchor="ctr"/>
                      <a:lstStyle/>
                      <a:p>
                        <a:endParaRPr lang="zh-CN" altLang="en-US"/>
                      </a:p>
                    </p:txBody>
                  </p:sp>
                  <p:sp>
                    <p:nvSpPr>
                      <p:cNvPr id="1048843" name="AutoShape 91"/>
                      <p:cNvSpPr>
                        <a:spLocks noChangeArrowheads="1"/>
                      </p:cNvSpPr>
                      <p:nvPr/>
                    </p:nvSpPr>
                    <p:spPr bwMode="auto">
                      <a:xfrm>
                        <a:off x="3260" y="1541"/>
                        <a:ext cx="227" cy="196"/>
                      </a:xfrm>
                      <a:prstGeom prst="hexagon">
                        <a:avLst>
                          <a:gd name="adj" fmla="val 28954"/>
                          <a:gd name="vf" fmla="val 115470"/>
                        </a:avLst>
                      </a:prstGeom>
                      <a:solidFill>
                        <a:srgbClr val="0066FF">
                          <a:alpha val="61960"/>
                        </a:srgbClr>
                      </a:solidFill>
                      <a:ln w="9525">
                        <a:solidFill>
                          <a:schemeClr val="bg1"/>
                        </a:solidFill>
                        <a:miter lim="800000"/>
                      </a:ln>
                      <a:effectLst/>
                    </p:spPr>
                    <p:txBody>
                      <a:bodyPr wrap="none" anchor="ctr"/>
                      <a:lstStyle/>
                      <a:p>
                        <a:endParaRPr lang="zh-CN" altLang="en-US"/>
                      </a:p>
                    </p:txBody>
                  </p:sp>
                  <p:sp>
                    <p:nvSpPr>
                      <p:cNvPr id="1048844" name="AutoShape 92"/>
                      <p:cNvSpPr>
                        <a:spLocks noChangeArrowheads="1"/>
                      </p:cNvSpPr>
                      <p:nvPr/>
                    </p:nvSpPr>
                    <p:spPr bwMode="auto">
                      <a:xfrm>
                        <a:off x="2414" y="2275"/>
                        <a:ext cx="227" cy="196"/>
                      </a:xfrm>
                      <a:prstGeom prst="hexagon">
                        <a:avLst>
                          <a:gd name="adj" fmla="val 28954"/>
                          <a:gd name="vf" fmla="val 115470"/>
                        </a:avLst>
                      </a:prstGeom>
                      <a:solidFill>
                        <a:srgbClr val="9900CC">
                          <a:alpha val="56862"/>
                        </a:srgbClr>
                      </a:solidFill>
                      <a:ln w="9525">
                        <a:solidFill>
                          <a:schemeClr val="bg1"/>
                        </a:solidFill>
                        <a:miter lim="800000"/>
                      </a:ln>
                      <a:effectLst/>
                    </p:spPr>
                    <p:txBody>
                      <a:bodyPr wrap="none" anchor="ctr"/>
                      <a:lstStyle/>
                      <a:p>
                        <a:endParaRPr lang="zh-CN" altLang="en-US"/>
                      </a:p>
                    </p:txBody>
                  </p:sp>
                </p:grpSp>
              </p:grpSp>
              <p:sp>
                <p:nvSpPr>
                  <p:cNvPr id="1048845" name="AutoShape 93"/>
                  <p:cNvSpPr>
                    <a:spLocks noChangeArrowheads="1"/>
                  </p:cNvSpPr>
                  <p:nvPr/>
                </p:nvSpPr>
                <p:spPr bwMode="auto">
                  <a:xfrm>
                    <a:off x="3283" y="2147"/>
                    <a:ext cx="227" cy="196"/>
                  </a:xfrm>
                  <a:prstGeom prst="hexagon">
                    <a:avLst>
                      <a:gd name="adj" fmla="val 28954"/>
                      <a:gd name="vf" fmla="val 115470"/>
                    </a:avLst>
                  </a:prstGeom>
                  <a:solidFill>
                    <a:srgbClr val="AAE600">
                      <a:alpha val="21960"/>
                    </a:srgbClr>
                  </a:solidFill>
                  <a:ln w="9525">
                    <a:solidFill>
                      <a:schemeClr val="bg1"/>
                    </a:solidFill>
                    <a:miter lim="800000"/>
                  </a:ln>
                  <a:effectLst/>
                </p:spPr>
                <p:txBody>
                  <a:bodyPr wrap="none" anchor="ctr"/>
                  <a:lstStyle/>
                  <a:p>
                    <a:endParaRPr lang="zh-CN" altLang="en-US"/>
                  </a:p>
                </p:txBody>
              </p:sp>
            </p:grpSp>
            <p:sp>
              <p:nvSpPr>
                <p:cNvPr id="1048846" name="AutoShape 94"/>
                <p:cNvSpPr>
                  <a:spLocks noChangeArrowheads="1"/>
                </p:cNvSpPr>
                <p:nvPr/>
              </p:nvSpPr>
              <p:spPr bwMode="auto">
                <a:xfrm>
                  <a:off x="2766" y="2464"/>
                  <a:ext cx="227" cy="196"/>
                </a:xfrm>
                <a:prstGeom prst="hexagon">
                  <a:avLst>
                    <a:gd name="adj" fmla="val 28954"/>
                    <a:gd name="vf" fmla="val 115470"/>
                  </a:avLst>
                </a:prstGeom>
                <a:solidFill>
                  <a:srgbClr val="9900CC">
                    <a:alpha val="12157"/>
                  </a:srgbClr>
                </a:solidFill>
                <a:ln w="9525">
                  <a:solidFill>
                    <a:schemeClr val="bg1"/>
                  </a:solidFill>
                  <a:miter lim="800000"/>
                </a:ln>
                <a:effectLst/>
              </p:spPr>
              <p:txBody>
                <a:bodyPr wrap="none" anchor="ctr"/>
                <a:lstStyle/>
                <a:p>
                  <a:endParaRPr lang="zh-CN" altLang="en-US"/>
                </a:p>
              </p:txBody>
            </p:sp>
          </p:grpSp>
        </p:grpSp>
        <p:grpSp>
          <p:nvGrpSpPr>
            <p:cNvPr id="89" name="Group 110"/>
            <p:cNvGrpSpPr/>
            <p:nvPr/>
          </p:nvGrpSpPr>
          <p:grpSpPr bwMode="auto">
            <a:xfrm>
              <a:off x="836393" y="2974754"/>
              <a:ext cx="638176" cy="636588"/>
              <a:chOff x="1519" y="1096"/>
              <a:chExt cx="402" cy="401"/>
            </a:xfrm>
          </p:grpSpPr>
          <p:sp>
            <p:nvSpPr>
              <p:cNvPr id="1048847" name="AutoShape 111"/>
              <p:cNvSpPr>
                <a:spLocks noChangeArrowheads="1"/>
              </p:cNvSpPr>
              <p:nvPr/>
            </p:nvSpPr>
            <p:spPr bwMode="auto">
              <a:xfrm>
                <a:off x="1694" y="1202"/>
                <a:ext cx="227" cy="196"/>
              </a:xfrm>
              <a:prstGeom prst="hexagon">
                <a:avLst>
                  <a:gd name="adj" fmla="val 28954"/>
                  <a:gd name="vf" fmla="val 115470"/>
                </a:avLst>
              </a:prstGeom>
              <a:solidFill>
                <a:srgbClr val="00CC66">
                  <a:alpha val="12157"/>
                </a:srgbClr>
              </a:solidFill>
              <a:ln w="9525">
                <a:solidFill>
                  <a:schemeClr val="bg1"/>
                </a:solidFill>
                <a:miter lim="800000"/>
              </a:ln>
              <a:effectLst/>
            </p:spPr>
            <p:txBody>
              <a:bodyPr wrap="none" anchor="ctr"/>
              <a:lstStyle/>
              <a:p>
                <a:endParaRPr lang="zh-CN" altLang="en-US"/>
              </a:p>
            </p:txBody>
          </p:sp>
          <p:sp>
            <p:nvSpPr>
              <p:cNvPr id="1048848" name="AutoShape 112"/>
              <p:cNvSpPr>
                <a:spLocks noChangeArrowheads="1"/>
              </p:cNvSpPr>
              <p:nvPr/>
            </p:nvSpPr>
            <p:spPr bwMode="auto">
              <a:xfrm>
                <a:off x="1519" y="1301"/>
                <a:ext cx="227" cy="196"/>
              </a:xfrm>
              <a:prstGeom prst="hexagon">
                <a:avLst>
                  <a:gd name="adj" fmla="val 28954"/>
                  <a:gd name="vf" fmla="val 115470"/>
                </a:avLst>
              </a:prstGeom>
              <a:solidFill>
                <a:srgbClr val="00CC66">
                  <a:alpha val="25098"/>
                </a:srgbClr>
              </a:solidFill>
              <a:ln w="9525">
                <a:solidFill>
                  <a:schemeClr val="bg1"/>
                </a:solidFill>
                <a:miter lim="800000"/>
              </a:ln>
              <a:effectLst/>
            </p:spPr>
            <p:txBody>
              <a:bodyPr wrap="none" anchor="ctr"/>
              <a:lstStyle/>
              <a:p>
                <a:endParaRPr lang="zh-CN" altLang="en-US"/>
              </a:p>
            </p:txBody>
          </p:sp>
          <p:sp>
            <p:nvSpPr>
              <p:cNvPr id="1048849" name="AutoShape 113"/>
              <p:cNvSpPr>
                <a:spLocks noChangeArrowheads="1"/>
              </p:cNvSpPr>
              <p:nvPr/>
            </p:nvSpPr>
            <p:spPr bwMode="auto">
              <a:xfrm>
                <a:off x="1524" y="1096"/>
                <a:ext cx="227" cy="196"/>
              </a:xfrm>
              <a:prstGeom prst="hexagon">
                <a:avLst>
                  <a:gd name="adj" fmla="val 28954"/>
                  <a:gd name="vf" fmla="val 115470"/>
                </a:avLst>
              </a:prstGeom>
              <a:solidFill>
                <a:srgbClr val="00CC66">
                  <a:alpha val="5098"/>
                </a:srgbClr>
              </a:solidFill>
              <a:ln w="9525">
                <a:solidFill>
                  <a:schemeClr val="bg1"/>
                </a:solidFill>
                <a:miter lim="800000"/>
              </a:ln>
              <a:effectLst/>
            </p:spPr>
            <p:txBody>
              <a:bodyPr wrap="none" anchor="ctr"/>
              <a:lstStyle/>
              <a:p>
                <a:endParaRPr lang="zh-CN" altLang="en-US"/>
              </a:p>
            </p:txBody>
          </p:sp>
        </p:grpSp>
        <p:grpSp>
          <p:nvGrpSpPr>
            <p:cNvPr id="90" name="Group 114"/>
            <p:cNvGrpSpPr/>
            <p:nvPr/>
          </p:nvGrpSpPr>
          <p:grpSpPr bwMode="auto">
            <a:xfrm>
              <a:off x="2204825" y="2542952"/>
              <a:ext cx="647701" cy="454025"/>
              <a:chOff x="4604" y="757"/>
              <a:chExt cx="408" cy="286"/>
            </a:xfrm>
          </p:grpSpPr>
          <p:sp>
            <p:nvSpPr>
              <p:cNvPr id="1048850" name="AutoShape 115"/>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851" name="AutoShape 116"/>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91" name="Group 117"/>
            <p:cNvGrpSpPr/>
            <p:nvPr/>
          </p:nvGrpSpPr>
          <p:grpSpPr bwMode="auto">
            <a:xfrm>
              <a:off x="2781088" y="2974752"/>
              <a:ext cx="647701" cy="454025"/>
              <a:chOff x="4604" y="757"/>
              <a:chExt cx="408" cy="286"/>
            </a:xfrm>
          </p:grpSpPr>
          <p:sp>
            <p:nvSpPr>
              <p:cNvPr id="1048852" name="AutoShape 118"/>
              <p:cNvSpPr>
                <a:spLocks noChangeArrowheads="1"/>
              </p:cNvSpPr>
              <p:nvPr/>
            </p:nvSpPr>
            <p:spPr bwMode="auto">
              <a:xfrm>
                <a:off x="4785" y="847"/>
                <a:ext cx="227" cy="196"/>
              </a:xfrm>
              <a:prstGeom prst="hexagon">
                <a:avLst>
                  <a:gd name="adj" fmla="val 28954"/>
                  <a:gd name="vf" fmla="val 115470"/>
                </a:avLst>
              </a:prstGeom>
              <a:solidFill>
                <a:srgbClr val="0066FF">
                  <a:alpha val="12157"/>
                </a:srgbClr>
              </a:solidFill>
              <a:ln w="9525">
                <a:solidFill>
                  <a:schemeClr val="bg1"/>
                </a:solidFill>
                <a:miter lim="800000"/>
              </a:ln>
              <a:effectLst/>
            </p:spPr>
            <p:txBody>
              <a:bodyPr wrap="none" anchor="ctr"/>
              <a:lstStyle/>
              <a:p>
                <a:endParaRPr lang="zh-CN" altLang="en-US"/>
              </a:p>
            </p:txBody>
          </p:sp>
          <p:sp>
            <p:nvSpPr>
              <p:cNvPr id="1048853" name="AutoShape 119"/>
              <p:cNvSpPr>
                <a:spLocks noChangeArrowheads="1"/>
              </p:cNvSpPr>
              <p:nvPr/>
            </p:nvSpPr>
            <p:spPr bwMode="auto">
              <a:xfrm>
                <a:off x="4604" y="757"/>
                <a:ext cx="227" cy="196"/>
              </a:xfrm>
              <a:prstGeom prst="hexagon">
                <a:avLst>
                  <a:gd name="adj" fmla="val 28954"/>
                  <a:gd name="vf" fmla="val 115470"/>
                </a:avLst>
              </a:prstGeom>
              <a:solidFill>
                <a:srgbClr val="0066FF">
                  <a:alpha val="5882"/>
                </a:srgbClr>
              </a:solidFill>
              <a:ln w="9525">
                <a:solidFill>
                  <a:schemeClr val="bg1"/>
                </a:solidFill>
                <a:miter lim="800000"/>
              </a:ln>
              <a:effectLst/>
            </p:spPr>
            <p:txBody>
              <a:bodyPr wrap="none" anchor="ctr"/>
              <a:lstStyle/>
              <a:p>
                <a:endParaRPr lang="zh-CN" altLang="en-US"/>
              </a:p>
            </p:txBody>
          </p:sp>
        </p:grpSp>
        <p:grpSp>
          <p:nvGrpSpPr>
            <p:cNvPr id="92" name="Group 120"/>
            <p:cNvGrpSpPr/>
            <p:nvPr/>
          </p:nvGrpSpPr>
          <p:grpSpPr bwMode="auto">
            <a:xfrm>
              <a:off x="2565181" y="4414614"/>
              <a:ext cx="638176" cy="636588"/>
              <a:chOff x="1519" y="1096"/>
              <a:chExt cx="402" cy="401"/>
            </a:xfrm>
          </p:grpSpPr>
          <p:sp>
            <p:nvSpPr>
              <p:cNvPr id="1048854" name="AutoShape 121"/>
              <p:cNvSpPr>
                <a:spLocks noChangeArrowheads="1"/>
              </p:cNvSpPr>
              <p:nvPr/>
            </p:nvSpPr>
            <p:spPr bwMode="auto">
              <a:xfrm>
                <a:off x="1694" y="1202"/>
                <a:ext cx="227" cy="196"/>
              </a:xfrm>
              <a:prstGeom prst="hexagon">
                <a:avLst>
                  <a:gd name="adj" fmla="val 28954"/>
                  <a:gd name="vf" fmla="val 115470"/>
                </a:avLst>
              </a:prstGeom>
              <a:solidFill>
                <a:srgbClr val="FF9900">
                  <a:alpha val="12157"/>
                </a:srgbClr>
              </a:solidFill>
              <a:ln w="9525">
                <a:solidFill>
                  <a:schemeClr val="bg1"/>
                </a:solidFill>
                <a:miter lim="800000"/>
              </a:ln>
              <a:effectLst/>
            </p:spPr>
            <p:txBody>
              <a:bodyPr wrap="none" anchor="ctr"/>
              <a:lstStyle/>
              <a:p>
                <a:endParaRPr lang="zh-CN" altLang="en-US"/>
              </a:p>
            </p:txBody>
          </p:sp>
          <p:sp>
            <p:nvSpPr>
              <p:cNvPr id="1048855" name="AutoShape 122"/>
              <p:cNvSpPr>
                <a:spLocks noChangeArrowheads="1"/>
              </p:cNvSpPr>
              <p:nvPr/>
            </p:nvSpPr>
            <p:spPr bwMode="auto">
              <a:xfrm>
                <a:off x="1519" y="1301"/>
                <a:ext cx="227" cy="196"/>
              </a:xfrm>
              <a:prstGeom prst="hexagon">
                <a:avLst>
                  <a:gd name="adj" fmla="val 28954"/>
                  <a:gd name="vf" fmla="val 115470"/>
                </a:avLst>
              </a:prstGeom>
              <a:solidFill>
                <a:srgbClr val="FF9900">
                  <a:alpha val="10196"/>
                </a:srgbClr>
              </a:solidFill>
              <a:ln w="9525">
                <a:solidFill>
                  <a:schemeClr val="bg1"/>
                </a:solidFill>
                <a:miter lim="800000"/>
              </a:ln>
              <a:effectLst/>
            </p:spPr>
            <p:txBody>
              <a:bodyPr wrap="none" anchor="ctr"/>
              <a:lstStyle/>
              <a:p>
                <a:endParaRPr lang="zh-CN" altLang="en-US"/>
              </a:p>
            </p:txBody>
          </p:sp>
          <p:sp>
            <p:nvSpPr>
              <p:cNvPr id="1048856" name="AutoShape 123"/>
              <p:cNvSpPr>
                <a:spLocks noChangeArrowheads="1"/>
              </p:cNvSpPr>
              <p:nvPr/>
            </p:nvSpPr>
            <p:spPr bwMode="auto">
              <a:xfrm>
                <a:off x="1524" y="1096"/>
                <a:ext cx="227" cy="196"/>
              </a:xfrm>
              <a:prstGeom prst="hexagon">
                <a:avLst>
                  <a:gd name="adj" fmla="val 28954"/>
                  <a:gd name="vf" fmla="val 115470"/>
                </a:avLst>
              </a:prstGeom>
              <a:solidFill>
                <a:srgbClr val="99CC00">
                  <a:alpha val="5098"/>
                </a:srgbClr>
              </a:solidFill>
              <a:ln w="9525">
                <a:solidFill>
                  <a:schemeClr val="bg1"/>
                </a:solidFill>
                <a:miter lim="800000"/>
              </a:ln>
              <a:effectLst/>
            </p:spPr>
            <p:txBody>
              <a:bodyPr wrap="none" anchor="ctr"/>
              <a:lstStyle/>
              <a:p>
                <a:endParaRPr lang="zh-CN" altLang="en-US"/>
              </a:p>
            </p:txBody>
          </p:sp>
        </p:grpSp>
        <p:grpSp>
          <p:nvGrpSpPr>
            <p:cNvPr id="93" name="Group 124"/>
            <p:cNvGrpSpPr/>
            <p:nvPr/>
          </p:nvGrpSpPr>
          <p:grpSpPr bwMode="auto">
            <a:xfrm>
              <a:off x="907831" y="3982814"/>
              <a:ext cx="638176" cy="636588"/>
              <a:chOff x="1519" y="1096"/>
              <a:chExt cx="402" cy="401"/>
            </a:xfrm>
          </p:grpSpPr>
          <p:sp>
            <p:nvSpPr>
              <p:cNvPr id="1048857" name="AutoShape 125"/>
              <p:cNvSpPr>
                <a:spLocks noChangeArrowheads="1"/>
              </p:cNvSpPr>
              <p:nvPr/>
            </p:nvSpPr>
            <p:spPr bwMode="auto">
              <a:xfrm>
                <a:off x="1694" y="1202"/>
                <a:ext cx="227" cy="196"/>
              </a:xfrm>
              <a:prstGeom prst="hexagon">
                <a:avLst>
                  <a:gd name="adj" fmla="val 28954"/>
                  <a:gd name="vf" fmla="val 115470"/>
                </a:avLst>
              </a:prstGeom>
              <a:solidFill>
                <a:srgbClr val="FF0066">
                  <a:alpha val="12157"/>
                </a:srgbClr>
              </a:solidFill>
              <a:ln w="9525">
                <a:solidFill>
                  <a:schemeClr val="bg1"/>
                </a:solidFill>
                <a:miter lim="800000"/>
              </a:ln>
              <a:effectLst/>
            </p:spPr>
            <p:txBody>
              <a:bodyPr wrap="none" anchor="ctr"/>
              <a:lstStyle/>
              <a:p>
                <a:endParaRPr lang="zh-CN" altLang="en-US"/>
              </a:p>
            </p:txBody>
          </p:sp>
          <p:sp>
            <p:nvSpPr>
              <p:cNvPr id="1048858" name="AutoShape 126"/>
              <p:cNvSpPr>
                <a:spLocks noChangeArrowheads="1"/>
              </p:cNvSpPr>
              <p:nvPr/>
            </p:nvSpPr>
            <p:spPr bwMode="auto">
              <a:xfrm>
                <a:off x="1519" y="1301"/>
                <a:ext cx="227" cy="196"/>
              </a:xfrm>
              <a:prstGeom prst="hexagon">
                <a:avLst>
                  <a:gd name="adj" fmla="val 28954"/>
                  <a:gd name="vf" fmla="val 115470"/>
                </a:avLst>
              </a:prstGeom>
              <a:solidFill>
                <a:srgbClr val="FF0066">
                  <a:alpha val="10196"/>
                </a:srgbClr>
              </a:solidFill>
              <a:ln w="9525">
                <a:solidFill>
                  <a:schemeClr val="bg1"/>
                </a:solidFill>
                <a:miter lim="800000"/>
              </a:ln>
              <a:effectLst/>
            </p:spPr>
            <p:txBody>
              <a:bodyPr wrap="none" anchor="ctr"/>
              <a:lstStyle/>
              <a:p>
                <a:endParaRPr lang="zh-CN" altLang="en-US"/>
              </a:p>
            </p:txBody>
          </p:sp>
          <p:sp>
            <p:nvSpPr>
              <p:cNvPr id="1048859" name="AutoShape 127"/>
              <p:cNvSpPr>
                <a:spLocks noChangeArrowheads="1"/>
              </p:cNvSpPr>
              <p:nvPr/>
            </p:nvSpPr>
            <p:spPr bwMode="auto">
              <a:xfrm>
                <a:off x="1524" y="1096"/>
                <a:ext cx="227" cy="196"/>
              </a:xfrm>
              <a:prstGeom prst="hexagon">
                <a:avLst>
                  <a:gd name="adj" fmla="val 28954"/>
                  <a:gd name="vf" fmla="val 115470"/>
                </a:avLst>
              </a:prstGeom>
              <a:solidFill>
                <a:srgbClr val="FF0066">
                  <a:alpha val="5098"/>
                </a:srgbClr>
              </a:solidFill>
              <a:ln w="9525">
                <a:solidFill>
                  <a:schemeClr val="bg1"/>
                </a:solidFill>
                <a:miter lim="800000"/>
              </a:ln>
              <a:effectLst/>
            </p:spPr>
            <p:txBody>
              <a:bodyPr wrap="none" anchor="ctr"/>
              <a:lstStyle/>
              <a:p>
                <a:endParaRPr lang="zh-CN" altLang="en-US"/>
              </a:p>
            </p:txBody>
          </p:sp>
        </p:grpSp>
        <p:sp>
          <p:nvSpPr>
            <p:cNvPr id="1048860" name="Oval 133"/>
            <p:cNvSpPr>
              <a:spLocks noChangeArrowheads="1"/>
            </p:cNvSpPr>
            <p:nvPr/>
          </p:nvSpPr>
          <p:spPr bwMode="auto">
            <a:xfrm rot="13545536">
              <a:off x="2708090" y="2971564"/>
              <a:ext cx="71437" cy="71438"/>
            </a:xfrm>
            <a:prstGeom prst="ellipse">
              <a:avLst/>
            </a:prstGeom>
            <a:noFill/>
            <a:ln w="12700">
              <a:solidFill>
                <a:srgbClr val="0066FF">
                  <a:alpha val="12157"/>
                </a:srgbClr>
              </a:solidFill>
              <a:round/>
            </a:ln>
            <a:effectLst/>
          </p:spPr>
          <p:txBody>
            <a:bodyPr wrap="none" anchor="ctr"/>
            <a:lstStyle/>
            <a:p>
              <a:endParaRPr lang="zh-CN" altLang="en-US"/>
            </a:p>
          </p:txBody>
        </p:sp>
        <p:sp>
          <p:nvSpPr>
            <p:cNvPr id="1048861" name="Oval 169"/>
            <p:cNvSpPr>
              <a:spLocks noChangeArrowheads="1"/>
            </p:cNvSpPr>
            <p:nvPr/>
          </p:nvSpPr>
          <p:spPr bwMode="auto">
            <a:xfrm rot="18854464" flipH="1">
              <a:off x="1371390" y="3289558"/>
              <a:ext cx="71438" cy="63404"/>
            </a:xfrm>
            <a:prstGeom prst="ellipse">
              <a:avLst/>
            </a:prstGeom>
            <a:noFill/>
            <a:ln w="12700">
              <a:solidFill>
                <a:srgbClr val="00CC66"/>
              </a:solidFill>
              <a:round/>
            </a:ln>
            <a:effectLst/>
          </p:spPr>
          <p:txBody>
            <a:bodyPr wrap="none" anchor="ctr"/>
            <a:lstStyle/>
            <a:p>
              <a:endParaRPr lang="zh-CN" altLang="en-US"/>
            </a:p>
          </p:txBody>
        </p:sp>
      </p:grpSp>
      <p:sp>
        <p:nvSpPr>
          <p:cNvPr id="1048862" name="矩形 98"/>
          <p:cNvSpPr/>
          <p:nvPr/>
        </p:nvSpPr>
        <p:spPr>
          <a:xfrm>
            <a:off x="3286132" y="3003917"/>
            <a:ext cx="5715024" cy="2585323"/>
          </a:xfrm>
          <a:prstGeom prst="rect">
            <a:avLst/>
          </a:prstGeom>
        </p:spPr>
        <p:txBody>
          <a:bodyPr wrap="square">
            <a:spAutoFit/>
          </a:bodyPr>
          <a:lstStyle/>
          <a:p>
            <a:pPr marL="447675" lvl="0" indent="-447675" eaLnBrk="1" fontAlgn="auto" hangingPunct="1">
              <a:lnSpc>
                <a:spcPct val="200000"/>
              </a:lnSpc>
              <a:spcBef>
                <a:spcPts val="0"/>
              </a:spcBef>
              <a:spcAft>
                <a:spcPts val="0"/>
              </a:spcAft>
              <a:buClr>
                <a:srgbClr val="DD8047"/>
              </a:buClr>
              <a:buSzPct val="60000"/>
              <a:buFont typeface="Wingdings" panose="05000000000000000000" pitchFamily="2" charset="2"/>
              <a:buChar char="n"/>
            </a:pPr>
            <a:r>
              <a:rPr lang="zh-CN" altLang="en-US" sz="2700" dirty="0" smtClean="0">
                <a:latin typeface="微软雅黑" panose="020B0503020204020204" pitchFamily="34" charset="-122"/>
                <a:ea typeface="微软雅黑" panose="020B0503020204020204" pitchFamily="34" charset="-122"/>
              </a:rPr>
              <a:t>工作路线</a:t>
            </a:r>
            <a:endParaRPr lang="en-US" altLang="zh-CN" sz="2700" dirty="0" smtClean="0">
              <a:latin typeface="微软雅黑" panose="020B0503020204020204" pitchFamily="34" charset="-122"/>
              <a:ea typeface="微软雅黑" panose="020B0503020204020204" pitchFamily="34" charset="-122"/>
            </a:endParaRPr>
          </a:p>
          <a:p>
            <a:pPr marL="447675" lvl="0" indent="-447675" eaLnBrk="1" fontAlgn="auto" hangingPunct="1">
              <a:lnSpc>
                <a:spcPct val="200000"/>
              </a:lnSpc>
              <a:spcBef>
                <a:spcPts val="0"/>
              </a:spcBef>
              <a:spcAft>
                <a:spcPts val="0"/>
              </a:spcAft>
              <a:buClr>
                <a:srgbClr val="DD8047"/>
              </a:buClr>
              <a:buSzPct val="60000"/>
              <a:buFont typeface="Wingdings" panose="05000000000000000000" pitchFamily="2" charset="2"/>
              <a:buChar char="n"/>
            </a:pPr>
            <a:r>
              <a:rPr lang="zh-CN" altLang="en-US" sz="2700" dirty="0" smtClean="0">
                <a:latin typeface="微软雅黑" panose="020B0503020204020204" pitchFamily="34" charset="-122"/>
                <a:ea typeface="微软雅黑" panose="020B0503020204020204" pitchFamily="34" charset="-122"/>
              </a:rPr>
              <a:t>技术路线</a:t>
            </a:r>
            <a:endParaRPr lang="en-US" altLang="zh-CN" sz="2700" dirty="0" smtClean="0">
              <a:latin typeface="微软雅黑" panose="020B0503020204020204" pitchFamily="34" charset="-122"/>
              <a:ea typeface="微软雅黑" panose="020B0503020204020204" pitchFamily="34" charset="-122"/>
            </a:endParaRPr>
          </a:p>
          <a:p>
            <a:pPr marL="447675" indent="-447675" eaLnBrk="1" fontAlgn="auto" hangingPunct="1">
              <a:lnSpc>
                <a:spcPct val="200000"/>
              </a:lnSpc>
              <a:spcBef>
                <a:spcPts val="0"/>
              </a:spcBef>
              <a:spcAft>
                <a:spcPts val="0"/>
              </a:spcAft>
              <a:buClr>
                <a:srgbClr val="DD8047"/>
              </a:buClr>
              <a:buSzPct val="60000"/>
              <a:buFont typeface="Wingdings" panose="05000000000000000000" pitchFamily="2" charset="2"/>
              <a:buChar char="n"/>
            </a:pPr>
            <a:r>
              <a:rPr lang="zh-CN" altLang="en-US" sz="2700" b="1" dirty="0" smtClean="0">
                <a:solidFill>
                  <a:srgbClr val="FF0000"/>
                </a:solidFill>
                <a:latin typeface="微软雅黑" panose="020B0503020204020204" pitchFamily="34" charset="-122"/>
                <a:ea typeface="微软雅黑" panose="020B0503020204020204" pitchFamily="34" charset="-122"/>
              </a:rPr>
              <a:t>主要修订点（征求意见稿）</a:t>
            </a:r>
            <a:endParaRPr lang="en-US" altLang="zh-CN" sz="2700" b="1" dirty="0" smtClean="0">
              <a:solidFill>
                <a:srgbClr val="FF0000"/>
              </a:solidFill>
              <a:latin typeface="微软雅黑" panose="020B0503020204020204" pitchFamily="34" charset="-122"/>
              <a:ea typeface="微软雅黑" panose="020B0503020204020204" pitchFamily="34" charset="-122"/>
            </a:endParaRPr>
          </a:p>
        </p:txBody>
      </p:sp>
      <p:sp>
        <p:nvSpPr>
          <p:cNvPr id="1048863" name="圆角矩形 99"/>
          <p:cNvSpPr/>
          <p:nvPr/>
        </p:nvSpPr>
        <p:spPr>
          <a:xfrm>
            <a:off x="3143240" y="2571744"/>
            <a:ext cx="5643602" cy="3665568"/>
          </a:xfrm>
          <a:prstGeom prst="roundRect">
            <a:avLst/>
          </a:prstGeom>
          <a:noFill/>
          <a:ln w="3175">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3300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圆角矩形 6"/>
          <p:cNvSpPr/>
          <p:nvPr/>
        </p:nvSpPr>
        <p:spPr bwMode="auto">
          <a:xfrm>
            <a:off x="668365" y="2064488"/>
            <a:ext cx="1815403" cy="431800"/>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eaLnBrk="1" fontAlgn="auto" hangingPunct="1">
              <a:spcBef>
                <a:spcPts val="0"/>
              </a:spcBef>
              <a:spcAft>
                <a:spcPts val="0"/>
              </a:spcAft>
            </a:pPr>
            <a:r>
              <a:rPr lang="zh-CN" altLang="en-US" sz="1200" dirty="0">
                <a:solidFill>
                  <a:srgbClr val="000000"/>
                </a:solidFill>
                <a:latin typeface="微软雅黑" panose="020B0503020204020204" pitchFamily="34" charset="-122"/>
                <a:ea typeface="微软雅黑" panose="020B0503020204020204" pitchFamily="34" charset="-122"/>
              </a:rPr>
              <a:t>任务</a:t>
            </a:r>
            <a:r>
              <a:rPr lang="zh-CN" altLang="en-US" sz="1200" dirty="0" smtClean="0">
                <a:solidFill>
                  <a:srgbClr val="000000"/>
                </a:solidFill>
                <a:latin typeface="微软雅黑" panose="020B0503020204020204" pitchFamily="34" charset="-122"/>
                <a:ea typeface="微软雅黑" panose="020B0503020204020204" pitchFamily="34" charset="-122"/>
              </a:rPr>
              <a:t>下达，成立编制组</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1048865" name="圆角矩形 12"/>
          <p:cNvSpPr/>
          <p:nvPr/>
        </p:nvSpPr>
        <p:spPr bwMode="auto">
          <a:xfrm>
            <a:off x="3059832" y="2064488"/>
            <a:ext cx="1958801" cy="465138"/>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资料收集，调研</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048866" name="圆角矩形 20"/>
          <p:cNvSpPr/>
          <p:nvPr/>
        </p:nvSpPr>
        <p:spPr bwMode="auto">
          <a:xfrm>
            <a:off x="5508774" y="2064488"/>
            <a:ext cx="575394" cy="466725"/>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a:solidFill>
                  <a:srgbClr val="000000"/>
                </a:solidFill>
                <a:latin typeface="微软雅黑" panose="020B0503020204020204" pitchFamily="34" charset="-122"/>
                <a:ea typeface="微软雅黑" panose="020B0503020204020204" pitchFamily="34" charset="-122"/>
              </a:rPr>
              <a:t>开题</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048867" name="灯片编号占位符 51"/>
          <p:cNvSpPr>
            <a:spLocks noGrp="1"/>
          </p:cNvSpPr>
          <p:nvPr>
            <p:ph type="sldNum" sz="quarter" idx="10"/>
          </p:nvPr>
        </p:nvSpPr>
        <p:spPr bwMode="auto">
          <a:ln>
            <a:miter lim="800000"/>
          </a:ln>
        </p:spPr>
        <p:txBody>
          <a:bodyPr/>
          <a:lstStyle/>
          <a:p>
            <a:pPr>
              <a:lnSpc>
                <a:spcPct val="80000"/>
              </a:lnSpc>
            </a:pPr>
            <a:fld id="{7B201DDE-0966-4D01-914C-0273E5A9D9ED}" type="slidenum">
              <a:rPr lang="zh-CN" altLang="en-US" sz="1200"/>
            </a:fld>
            <a:endParaRPr lang="zh-CN" altLang="en-US" sz="1200" dirty="0"/>
          </a:p>
        </p:txBody>
      </p:sp>
      <p:sp>
        <p:nvSpPr>
          <p:cNvPr id="1048868" name="文本占位符 38"/>
          <p:cNvSpPr>
            <a:spLocks noGrp="1"/>
          </p:cNvSpPr>
          <p:nvPr>
            <p:ph type="body" sz="quarter" idx="11"/>
          </p:nvPr>
        </p:nvSpPr>
        <p:spPr/>
        <p:txBody>
          <a:bodyPr/>
          <a:lstStyle/>
          <a:p>
            <a:r>
              <a:rPr dirty="0" smtClean="0"/>
              <a:t>2.1  </a:t>
            </a:r>
            <a:r>
              <a:rPr lang="zh-CN" altLang="en-US" dirty="0" smtClean="0"/>
              <a:t>工作</a:t>
            </a:r>
            <a:r>
              <a:rPr lang="zh-CN" altLang="en-US" dirty="0"/>
              <a:t>路线</a:t>
            </a:r>
            <a:endParaRPr lang="zh-CN" altLang="en-US" dirty="0"/>
          </a:p>
        </p:txBody>
      </p:sp>
      <p:cxnSp>
        <p:nvCxnSpPr>
          <p:cNvPr id="3145729" name="直接箭头连接符 6"/>
          <p:cNvCxnSpPr>
            <a:cxnSpLocks noChangeShapeType="1"/>
          </p:cNvCxnSpPr>
          <p:nvPr/>
        </p:nvCxnSpPr>
        <p:spPr bwMode="auto">
          <a:xfrm>
            <a:off x="2499270" y="2293088"/>
            <a:ext cx="560562" cy="0"/>
          </a:xfrm>
          <a:prstGeom prst="straightConnector1">
            <a:avLst/>
          </a:prstGeom>
          <a:noFill/>
          <a:ln w="9525" algn="ctr">
            <a:solidFill>
              <a:schemeClr val="tx1"/>
            </a:solidFill>
            <a:round/>
            <a:tailEnd type="arrow" w="med" len="med"/>
          </a:ln>
        </p:spPr>
      </p:cxnSp>
      <p:cxnSp>
        <p:nvCxnSpPr>
          <p:cNvPr id="3145730" name="直接箭头连接符 6"/>
          <p:cNvCxnSpPr>
            <a:cxnSpLocks noChangeShapeType="1"/>
            <a:stCxn id="1048865" idx="3"/>
            <a:endCxn id="1048866" idx="1"/>
          </p:cNvCxnSpPr>
          <p:nvPr/>
        </p:nvCxnSpPr>
        <p:spPr bwMode="auto">
          <a:xfrm>
            <a:off x="5018633" y="2297057"/>
            <a:ext cx="490141" cy="794"/>
          </a:xfrm>
          <a:prstGeom prst="straightConnector1">
            <a:avLst/>
          </a:prstGeom>
          <a:noFill/>
          <a:ln w="9525" algn="ctr">
            <a:solidFill>
              <a:schemeClr val="tx1"/>
            </a:solidFill>
            <a:round/>
            <a:tailEnd type="arrow" w="med" len="med"/>
          </a:ln>
        </p:spPr>
      </p:cxnSp>
      <p:sp>
        <p:nvSpPr>
          <p:cNvPr id="1048869" name="矩形 9"/>
          <p:cNvSpPr/>
          <p:nvPr/>
        </p:nvSpPr>
        <p:spPr>
          <a:xfrm>
            <a:off x="1043608" y="2556892"/>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2013.3</a:t>
            </a:r>
            <a:endParaRPr lang="zh-CN" altLang="en-US" sz="1400" dirty="0">
              <a:solidFill>
                <a:srgbClr val="FF0000"/>
              </a:solidFill>
            </a:endParaRPr>
          </a:p>
        </p:txBody>
      </p:sp>
      <p:sp>
        <p:nvSpPr>
          <p:cNvPr id="1048870" name="矩形 47"/>
          <p:cNvSpPr/>
          <p:nvPr/>
        </p:nvSpPr>
        <p:spPr>
          <a:xfrm>
            <a:off x="3491880" y="2564904"/>
            <a:ext cx="108012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2013.10</a:t>
            </a:r>
            <a:endParaRPr lang="zh-CN" altLang="en-US" sz="1400" dirty="0">
              <a:solidFill>
                <a:srgbClr val="FF0000"/>
              </a:solidFill>
            </a:endParaRPr>
          </a:p>
        </p:txBody>
      </p:sp>
      <p:sp>
        <p:nvSpPr>
          <p:cNvPr id="1048871" name="矩形 50"/>
          <p:cNvSpPr/>
          <p:nvPr/>
        </p:nvSpPr>
        <p:spPr>
          <a:xfrm>
            <a:off x="5328419" y="2556892"/>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2014.2</a:t>
            </a:r>
            <a:endParaRPr lang="zh-CN" altLang="en-US" sz="1400" dirty="0">
              <a:solidFill>
                <a:srgbClr val="FF0000"/>
              </a:solidFill>
            </a:endParaRPr>
          </a:p>
        </p:txBody>
      </p:sp>
      <p:sp>
        <p:nvSpPr>
          <p:cNvPr id="1048872" name="圆角矩形 53"/>
          <p:cNvSpPr/>
          <p:nvPr/>
        </p:nvSpPr>
        <p:spPr bwMode="auto">
          <a:xfrm>
            <a:off x="6588224" y="2047025"/>
            <a:ext cx="1080120" cy="466725"/>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完成征求意见稿初稿</a:t>
            </a:r>
            <a:endParaRPr lang="zh-CN" altLang="en-US" sz="1200" dirty="0">
              <a:solidFill>
                <a:srgbClr val="000000"/>
              </a:solidFill>
              <a:latin typeface="微软雅黑" panose="020B0503020204020204" pitchFamily="34" charset="-122"/>
              <a:ea typeface="微软雅黑" panose="020B0503020204020204" pitchFamily="34" charset="-122"/>
            </a:endParaRPr>
          </a:p>
        </p:txBody>
      </p:sp>
      <p:cxnSp>
        <p:nvCxnSpPr>
          <p:cNvPr id="3145731" name="直接箭头连接符 6"/>
          <p:cNvCxnSpPr>
            <a:cxnSpLocks noChangeShapeType="1"/>
          </p:cNvCxnSpPr>
          <p:nvPr/>
        </p:nvCxnSpPr>
        <p:spPr bwMode="auto">
          <a:xfrm>
            <a:off x="6098083" y="2295449"/>
            <a:ext cx="490141" cy="794"/>
          </a:xfrm>
          <a:prstGeom prst="straightConnector1">
            <a:avLst/>
          </a:prstGeom>
          <a:noFill/>
          <a:ln w="9525" algn="ctr">
            <a:solidFill>
              <a:schemeClr val="tx1"/>
            </a:solidFill>
            <a:round/>
            <a:tailEnd type="arrow" w="med" len="med"/>
          </a:ln>
        </p:spPr>
      </p:cxnSp>
      <p:sp>
        <p:nvSpPr>
          <p:cNvPr id="1048873" name="矩形 55"/>
          <p:cNvSpPr/>
          <p:nvPr/>
        </p:nvSpPr>
        <p:spPr>
          <a:xfrm>
            <a:off x="6594924" y="2564904"/>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2014.7</a:t>
            </a:r>
            <a:endParaRPr lang="zh-CN" altLang="en-US" sz="1400" dirty="0">
              <a:solidFill>
                <a:srgbClr val="FF0000"/>
              </a:solidFill>
            </a:endParaRPr>
          </a:p>
        </p:txBody>
      </p:sp>
      <p:cxnSp>
        <p:nvCxnSpPr>
          <p:cNvPr id="3145732" name="直接连接符 13"/>
          <p:cNvCxnSpPr>
            <a:stCxn id="1048872" idx="3"/>
          </p:cNvCxnSpPr>
          <p:nvPr/>
        </p:nvCxnSpPr>
        <p:spPr>
          <a:xfrm>
            <a:off x="7668344" y="2280388"/>
            <a:ext cx="3600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33" name="直接连接符 56"/>
          <p:cNvCxnSpPr/>
          <p:nvPr/>
        </p:nvCxnSpPr>
        <p:spPr>
          <a:xfrm flipV="1">
            <a:off x="8028384" y="2280388"/>
            <a:ext cx="5010" cy="10045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34" name="直接连接符 57"/>
          <p:cNvCxnSpPr/>
          <p:nvPr/>
        </p:nvCxnSpPr>
        <p:spPr>
          <a:xfrm>
            <a:off x="467544" y="3284984"/>
            <a:ext cx="7560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35" name="直接连接符 59"/>
          <p:cNvCxnSpPr/>
          <p:nvPr/>
        </p:nvCxnSpPr>
        <p:spPr>
          <a:xfrm flipV="1">
            <a:off x="470049" y="3284984"/>
            <a:ext cx="2505"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48874" name="圆角矩形 61"/>
          <p:cNvSpPr/>
          <p:nvPr/>
        </p:nvSpPr>
        <p:spPr bwMode="auto">
          <a:xfrm>
            <a:off x="1043608" y="3716781"/>
            <a:ext cx="1815403" cy="431800"/>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完成标准征求意见稿及编制说明</a:t>
            </a:r>
            <a:endParaRPr lang="zh-CN" altLang="en-US" sz="1200" dirty="0">
              <a:solidFill>
                <a:schemeClr val="tx1"/>
              </a:solidFill>
              <a:latin typeface="微软雅黑" panose="020B0503020204020204" pitchFamily="34" charset="-122"/>
              <a:ea typeface="微软雅黑" panose="020B0503020204020204" pitchFamily="34" charset="-122"/>
            </a:endParaRPr>
          </a:p>
        </p:txBody>
      </p:sp>
      <p:cxnSp>
        <p:nvCxnSpPr>
          <p:cNvPr id="3145736" name="直接箭头连接符 6"/>
          <p:cNvCxnSpPr>
            <a:cxnSpLocks noChangeShapeType="1"/>
          </p:cNvCxnSpPr>
          <p:nvPr/>
        </p:nvCxnSpPr>
        <p:spPr bwMode="auto">
          <a:xfrm>
            <a:off x="467544" y="3932933"/>
            <a:ext cx="560562" cy="0"/>
          </a:xfrm>
          <a:prstGeom prst="straightConnector1">
            <a:avLst/>
          </a:prstGeom>
          <a:noFill/>
          <a:ln w="9525" algn="ctr">
            <a:solidFill>
              <a:schemeClr val="tx1"/>
            </a:solidFill>
            <a:round/>
            <a:tailEnd type="arrow" w="med" len="med"/>
          </a:ln>
        </p:spPr>
      </p:cxnSp>
      <p:sp>
        <p:nvSpPr>
          <p:cNvPr id="1048875" name="矩形 65"/>
          <p:cNvSpPr/>
          <p:nvPr/>
        </p:nvSpPr>
        <p:spPr>
          <a:xfrm>
            <a:off x="1403648" y="4183506"/>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2014.9</a:t>
            </a:r>
            <a:endParaRPr lang="zh-CN" altLang="en-US" sz="1400" dirty="0">
              <a:solidFill>
                <a:srgbClr val="FF0000"/>
              </a:solidFill>
            </a:endParaRPr>
          </a:p>
        </p:txBody>
      </p:sp>
      <p:cxnSp>
        <p:nvCxnSpPr>
          <p:cNvPr id="3145737" name="直接箭头连接符 6"/>
          <p:cNvCxnSpPr>
            <a:cxnSpLocks noChangeShapeType="1"/>
          </p:cNvCxnSpPr>
          <p:nvPr/>
        </p:nvCxnSpPr>
        <p:spPr bwMode="auto">
          <a:xfrm>
            <a:off x="2859011" y="3950143"/>
            <a:ext cx="560562" cy="0"/>
          </a:xfrm>
          <a:prstGeom prst="straightConnector1">
            <a:avLst/>
          </a:prstGeom>
          <a:noFill/>
          <a:ln w="9525" algn="ctr">
            <a:solidFill>
              <a:schemeClr val="tx1"/>
            </a:solidFill>
            <a:round/>
            <a:tailEnd type="arrow" w="med" len="med"/>
          </a:ln>
        </p:spPr>
      </p:cxnSp>
      <p:sp>
        <p:nvSpPr>
          <p:cNvPr id="1048876" name="圆角矩形 67"/>
          <p:cNvSpPr/>
          <p:nvPr/>
        </p:nvSpPr>
        <p:spPr bwMode="auto">
          <a:xfrm>
            <a:off x="3430064" y="3725045"/>
            <a:ext cx="1501975" cy="466725"/>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编制组内部会议</a:t>
            </a:r>
            <a:endParaRPr lang="en-US" altLang="zh-CN" sz="1200" dirty="0" smtClean="0">
              <a:solidFill>
                <a:srgbClr val="000000"/>
              </a:solidFill>
              <a:latin typeface="微软雅黑" panose="020B0503020204020204" pitchFamily="34" charset="-122"/>
              <a:ea typeface="微软雅黑" panose="020B0503020204020204" pitchFamily="34" charset="-122"/>
            </a:endParaRPr>
          </a:p>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管理部门会议</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048877" name="矩形 70"/>
          <p:cNvSpPr/>
          <p:nvPr/>
        </p:nvSpPr>
        <p:spPr>
          <a:xfrm>
            <a:off x="3711039" y="4191770"/>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2016.10</a:t>
            </a:r>
            <a:endParaRPr lang="zh-CN" altLang="en-US" sz="1400" dirty="0">
              <a:solidFill>
                <a:srgbClr val="FF0000"/>
              </a:solidFill>
            </a:endParaRPr>
          </a:p>
        </p:txBody>
      </p:sp>
      <p:cxnSp>
        <p:nvCxnSpPr>
          <p:cNvPr id="3145738" name="直接箭头连接符 6"/>
          <p:cNvCxnSpPr>
            <a:cxnSpLocks noChangeShapeType="1"/>
          </p:cNvCxnSpPr>
          <p:nvPr/>
        </p:nvCxnSpPr>
        <p:spPr bwMode="auto">
          <a:xfrm>
            <a:off x="4932039" y="3958407"/>
            <a:ext cx="560562" cy="0"/>
          </a:xfrm>
          <a:prstGeom prst="straightConnector1">
            <a:avLst/>
          </a:prstGeom>
          <a:noFill/>
          <a:ln w="9525" algn="ctr">
            <a:solidFill>
              <a:schemeClr val="tx1"/>
            </a:solidFill>
            <a:round/>
            <a:tailEnd type="arrow" w="med" len="med"/>
          </a:ln>
        </p:spPr>
      </p:cxnSp>
      <p:sp>
        <p:nvSpPr>
          <p:cNvPr id="1048878" name="圆角矩形 72"/>
          <p:cNvSpPr/>
          <p:nvPr/>
        </p:nvSpPr>
        <p:spPr bwMode="auto">
          <a:xfrm>
            <a:off x="5490312" y="3689016"/>
            <a:ext cx="2198920" cy="466725"/>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专家讨论会（征求意见前）</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048879" name="矩形 73"/>
          <p:cNvSpPr/>
          <p:nvPr/>
        </p:nvSpPr>
        <p:spPr>
          <a:xfrm>
            <a:off x="6084168" y="4153871"/>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2016.11</a:t>
            </a:r>
            <a:endParaRPr lang="zh-CN" altLang="en-US" sz="1400" dirty="0">
              <a:solidFill>
                <a:srgbClr val="FF0000"/>
              </a:solidFill>
            </a:endParaRPr>
          </a:p>
        </p:txBody>
      </p:sp>
      <p:cxnSp>
        <p:nvCxnSpPr>
          <p:cNvPr id="3145739" name="直接连接符 74"/>
          <p:cNvCxnSpPr/>
          <p:nvPr/>
        </p:nvCxnSpPr>
        <p:spPr>
          <a:xfrm>
            <a:off x="7694242" y="3920802"/>
            <a:ext cx="3600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40" name="直接连接符 75"/>
          <p:cNvCxnSpPr/>
          <p:nvPr/>
        </p:nvCxnSpPr>
        <p:spPr>
          <a:xfrm flipV="1">
            <a:off x="8054282" y="3920802"/>
            <a:ext cx="5010" cy="100459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41" name="直接连接符 76"/>
          <p:cNvCxnSpPr/>
          <p:nvPr/>
        </p:nvCxnSpPr>
        <p:spPr>
          <a:xfrm>
            <a:off x="493442" y="4925398"/>
            <a:ext cx="7560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42" name="直接连接符 77"/>
          <p:cNvCxnSpPr/>
          <p:nvPr/>
        </p:nvCxnSpPr>
        <p:spPr>
          <a:xfrm flipV="1">
            <a:off x="485551" y="4924831"/>
            <a:ext cx="2505" cy="6480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45743" name="直接箭头连接符 6"/>
          <p:cNvCxnSpPr>
            <a:cxnSpLocks noChangeShapeType="1"/>
          </p:cNvCxnSpPr>
          <p:nvPr/>
        </p:nvCxnSpPr>
        <p:spPr bwMode="auto">
          <a:xfrm>
            <a:off x="483046" y="5572780"/>
            <a:ext cx="560562" cy="0"/>
          </a:xfrm>
          <a:prstGeom prst="straightConnector1">
            <a:avLst/>
          </a:prstGeom>
          <a:noFill/>
          <a:ln w="9525" algn="ctr">
            <a:solidFill>
              <a:schemeClr val="tx1"/>
            </a:solidFill>
            <a:round/>
            <a:tailEnd type="arrow" w="med" len="med"/>
          </a:ln>
        </p:spPr>
      </p:cxnSp>
      <p:sp>
        <p:nvSpPr>
          <p:cNvPr id="1048880" name="圆角矩形 79"/>
          <p:cNvSpPr/>
          <p:nvPr/>
        </p:nvSpPr>
        <p:spPr bwMode="auto">
          <a:xfrm>
            <a:off x="1043608" y="5355806"/>
            <a:ext cx="1944216" cy="431800"/>
          </a:xfrm>
          <a:prstGeom prst="roundRect">
            <a:avLst/>
          </a:prstGeom>
          <a:solidFill>
            <a:srgbClr val="F7FEB4"/>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总站站内专家委员会评审</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1048881" name="矩形 80"/>
          <p:cNvSpPr/>
          <p:nvPr/>
        </p:nvSpPr>
        <p:spPr>
          <a:xfrm>
            <a:off x="1501870" y="5823919"/>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2017.1</a:t>
            </a:r>
            <a:endParaRPr lang="zh-CN" altLang="en-US" sz="1400" dirty="0">
              <a:solidFill>
                <a:srgbClr val="FF0000"/>
              </a:solidFill>
            </a:endParaRPr>
          </a:p>
        </p:txBody>
      </p:sp>
      <p:cxnSp>
        <p:nvCxnSpPr>
          <p:cNvPr id="3145744" name="直接箭头连接符 6"/>
          <p:cNvCxnSpPr>
            <a:cxnSpLocks noChangeShapeType="1"/>
          </p:cNvCxnSpPr>
          <p:nvPr/>
        </p:nvCxnSpPr>
        <p:spPr bwMode="auto">
          <a:xfrm>
            <a:off x="2987824" y="5571706"/>
            <a:ext cx="1368152" cy="0"/>
          </a:xfrm>
          <a:prstGeom prst="straightConnector1">
            <a:avLst/>
          </a:prstGeom>
          <a:noFill/>
          <a:ln w="9525" algn="ctr">
            <a:solidFill>
              <a:schemeClr val="tx1"/>
            </a:solidFill>
            <a:round/>
            <a:tailEnd type="arrow" w="med" len="med"/>
          </a:ln>
        </p:spPr>
      </p:cxnSp>
      <p:sp>
        <p:nvSpPr>
          <p:cNvPr id="1048882" name="圆角矩形 82"/>
          <p:cNvSpPr/>
          <p:nvPr/>
        </p:nvSpPr>
        <p:spPr bwMode="auto">
          <a:xfrm>
            <a:off x="4355976" y="5355806"/>
            <a:ext cx="1944216" cy="431800"/>
          </a:xfrm>
          <a:prstGeom prst="roundRect">
            <a:avLst/>
          </a:prstGeom>
          <a:solidFill>
            <a:schemeClr val="accent4">
              <a:lumMod val="40000"/>
              <a:lumOff val="60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专家审查会</a:t>
            </a:r>
            <a:r>
              <a:rPr lang="zh-CN" altLang="en-US" sz="1200" dirty="0">
                <a:solidFill>
                  <a:srgbClr val="000000"/>
                </a:solidFill>
                <a:latin typeface="微软雅黑" panose="020B0503020204020204" pitchFamily="34" charset="-122"/>
                <a:ea typeface="微软雅黑" panose="020B0503020204020204" pitchFamily="34" charset="-122"/>
              </a:rPr>
              <a:t>（征求意见前）</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048883" name="矩形 83"/>
          <p:cNvSpPr/>
          <p:nvPr/>
        </p:nvSpPr>
        <p:spPr>
          <a:xfrm>
            <a:off x="4903321" y="5787606"/>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2017.2</a:t>
            </a:r>
            <a:endParaRPr lang="zh-CN" altLang="en-US" sz="1400" dirty="0">
              <a:solidFill>
                <a:srgbClr val="FF0000"/>
              </a:solidFill>
            </a:endParaRPr>
          </a:p>
        </p:txBody>
      </p:sp>
      <p:cxnSp>
        <p:nvCxnSpPr>
          <p:cNvPr id="3145745" name="直接箭头连接符 6"/>
          <p:cNvCxnSpPr>
            <a:cxnSpLocks noChangeShapeType="1"/>
          </p:cNvCxnSpPr>
          <p:nvPr/>
        </p:nvCxnSpPr>
        <p:spPr bwMode="auto">
          <a:xfrm>
            <a:off x="6321080" y="5571706"/>
            <a:ext cx="699192" cy="0"/>
          </a:xfrm>
          <a:prstGeom prst="straightConnector1">
            <a:avLst/>
          </a:prstGeom>
          <a:noFill/>
          <a:ln w="9525" algn="ctr">
            <a:solidFill>
              <a:schemeClr val="tx1"/>
            </a:solidFill>
            <a:prstDash val="lgDash"/>
            <a:round/>
            <a:tailEnd type="arrow" w="med" len="med"/>
          </a:ln>
        </p:spPr>
      </p:cxnSp>
      <p:sp>
        <p:nvSpPr>
          <p:cNvPr id="1048884" name="圆角矩形 87"/>
          <p:cNvSpPr/>
          <p:nvPr/>
        </p:nvSpPr>
        <p:spPr bwMode="auto">
          <a:xfrm>
            <a:off x="7020271" y="5338539"/>
            <a:ext cx="1195417" cy="466725"/>
          </a:xfrm>
          <a:prstGeom prst="roundRect">
            <a:avLst/>
          </a:prstGeom>
          <a:noFill/>
          <a:ln w="28575">
            <a:solidFill>
              <a:srgbClr val="0070C0"/>
            </a:solidFill>
            <a:prstDash val="sysDot"/>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nchorCtr="0"/>
          <a:lstStyle/>
          <a:p>
            <a:pPr algn="ctr" eaLnBrk="1" fontAlgn="auto" hangingPunct="1">
              <a:spcBef>
                <a:spcPts val="0"/>
              </a:spcBef>
              <a:spcAft>
                <a:spcPts val="0"/>
              </a:spcAft>
            </a:pPr>
            <a:r>
              <a:rPr lang="zh-CN" altLang="en-US" sz="1200" dirty="0" smtClean="0">
                <a:solidFill>
                  <a:srgbClr val="000000"/>
                </a:solidFill>
                <a:latin typeface="微软雅黑" panose="020B0503020204020204" pitchFamily="34" charset="-122"/>
                <a:ea typeface="微软雅黑" panose="020B0503020204020204" pitchFamily="34" charset="-122"/>
              </a:rPr>
              <a:t>发布稿</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40" name="矩形 83"/>
          <p:cNvSpPr/>
          <p:nvPr/>
        </p:nvSpPr>
        <p:spPr>
          <a:xfrm>
            <a:off x="7143768" y="5929330"/>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rgbClr val="FF0000"/>
                </a:solidFill>
              </a:rPr>
              <a:t>2019.12</a:t>
            </a:r>
            <a:endParaRPr lang="zh-CN" altLang="en-US" sz="1400" dirty="0">
              <a:solidFill>
                <a:srgbClr val="FF0000"/>
              </a:solidFill>
            </a:endParaRPr>
          </a:p>
        </p:txBody>
      </p:sp>
    </p:spTree>
  </p:cSld>
  <p:clrMapOvr>
    <a:masterClrMapping/>
  </p:clrMapOvr>
  <p:transition spd="slow" advTm="9623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5" name="灯片编号占位符 1"/>
          <p:cNvSpPr>
            <a:spLocks noGrp="1"/>
          </p:cNvSpPr>
          <p:nvPr>
            <p:ph type="sldNum" sz="quarter" idx="10"/>
          </p:nvPr>
        </p:nvSpPr>
        <p:spPr/>
        <p:txBody>
          <a:bodyPr/>
          <a:lstStyle/>
          <a:p>
            <a:fld id="{19BD38D1-F954-4C47-8DA3-77D3CACCB40D}" type="slidenum">
              <a:rPr lang="zh-CN" altLang="en-US" smtClean="0"/>
            </a:fld>
            <a:endParaRPr lang="zh-CN" altLang="en-US" dirty="0"/>
          </a:p>
        </p:txBody>
      </p:sp>
      <p:sp>
        <p:nvSpPr>
          <p:cNvPr id="1048886" name="文本占位符 3"/>
          <p:cNvSpPr>
            <a:spLocks noGrp="1"/>
          </p:cNvSpPr>
          <p:nvPr>
            <p:ph type="body" sz="quarter" idx="11"/>
          </p:nvPr>
        </p:nvSpPr>
        <p:spPr/>
        <p:txBody>
          <a:bodyPr/>
          <a:lstStyle/>
          <a:p>
            <a:r>
              <a:rPr dirty="0" smtClean="0"/>
              <a:t>2.2  </a:t>
            </a:r>
            <a:r>
              <a:rPr lang="zh-CN" altLang="en-US" dirty="0"/>
              <a:t>技术路线</a:t>
            </a:r>
            <a:endParaRPr lang="zh-CN" altLang="en-US" dirty="0"/>
          </a:p>
        </p:txBody>
      </p:sp>
      <p:grpSp>
        <p:nvGrpSpPr>
          <p:cNvPr id="96" name="Group 1"/>
          <p:cNvGrpSpPr/>
          <p:nvPr/>
        </p:nvGrpSpPr>
        <p:grpSpPr bwMode="auto">
          <a:xfrm>
            <a:off x="539806" y="1562065"/>
            <a:ext cx="8104132" cy="4867332"/>
            <a:chOff x="1344" y="1256"/>
            <a:chExt cx="13412" cy="8144"/>
          </a:xfrm>
        </p:grpSpPr>
        <p:sp>
          <p:nvSpPr>
            <p:cNvPr id="1048887" name="AutoShape 52"/>
            <p:cNvSpPr>
              <a:spLocks noChangeArrowheads="1"/>
            </p:cNvSpPr>
            <p:nvPr/>
          </p:nvSpPr>
          <p:spPr bwMode="auto">
            <a:xfrm>
              <a:off x="3445" y="3265"/>
              <a:ext cx="5228" cy="610"/>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开展调研工作</a:t>
              </a:r>
              <a:endParaRPr lang="zh-CN" dirty="0">
                <a:latin typeface="微软雅黑" panose="020B0503020204020204" pitchFamily="34" charset="-122"/>
                <a:ea typeface="微软雅黑" panose="020B0503020204020204" pitchFamily="34" charset="-122"/>
              </a:endParaRPr>
            </a:p>
          </p:txBody>
        </p:sp>
        <p:sp>
          <p:nvSpPr>
            <p:cNvPr id="1048888" name="AutoShape 51"/>
            <p:cNvSpPr>
              <a:spLocks noChangeArrowheads="1"/>
            </p:cNvSpPr>
            <p:nvPr/>
          </p:nvSpPr>
          <p:spPr bwMode="auto">
            <a:xfrm>
              <a:off x="3374" y="4412"/>
              <a:ext cx="1663" cy="822"/>
            </a:xfrm>
            <a:prstGeom prst="flowChartAlternateProcess">
              <a:avLst/>
            </a:prstGeom>
            <a:no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调研规范使用单位的建议和意见</a:t>
              </a:r>
              <a:endParaRPr lang="zh-CN" dirty="0">
                <a:latin typeface="微软雅黑" panose="020B0503020204020204" pitchFamily="34" charset="-122"/>
                <a:ea typeface="微软雅黑" panose="020B0503020204020204" pitchFamily="34" charset="-122"/>
              </a:endParaRPr>
            </a:p>
          </p:txBody>
        </p:sp>
        <p:sp>
          <p:nvSpPr>
            <p:cNvPr id="1048889" name="AutoShape 50"/>
            <p:cNvSpPr>
              <a:spLocks noChangeArrowheads="1"/>
            </p:cNvSpPr>
            <p:nvPr/>
          </p:nvSpPr>
          <p:spPr bwMode="auto">
            <a:xfrm>
              <a:off x="5207" y="4409"/>
              <a:ext cx="1663" cy="822"/>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收集国内外相关技术资料</a:t>
              </a:r>
              <a:endParaRPr lang="zh-CN" dirty="0">
                <a:latin typeface="微软雅黑" panose="020B0503020204020204" pitchFamily="34" charset="-122"/>
                <a:ea typeface="微软雅黑" panose="020B0503020204020204" pitchFamily="34" charset="-122"/>
              </a:endParaRPr>
            </a:p>
          </p:txBody>
        </p:sp>
        <p:sp>
          <p:nvSpPr>
            <p:cNvPr id="1048890" name="AutoShape 49"/>
            <p:cNvSpPr>
              <a:spLocks noChangeArrowheads="1"/>
            </p:cNvSpPr>
            <p:nvPr/>
          </p:nvSpPr>
          <p:spPr bwMode="auto">
            <a:xfrm>
              <a:off x="3445" y="5879"/>
              <a:ext cx="5228" cy="812"/>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研究规范修订的框架和</a:t>
              </a:r>
              <a:r>
                <a:rPr lang="zh-CN" sz="1000" dirty="0" smtClean="0">
                  <a:latin typeface="微软雅黑" panose="020B0503020204020204" pitchFamily="34" charset="-122"/>
                  <a:ea typeface="微软雅黑" panose="020B0503020204020204" pitchFamily="34" charset="-122"/>
                  <a:cs typeface="Times New Roman" panose="02020603050405020304" pitchFamily="18" charset="0"/>
                </a:rPr>
                <a:t>内容</a:t>
              </a:r>
              <a:endParaRPr lang="en-US" altLang="zh-CN" sz="1000" dirty="0" smtClean="0">
                <a:latin typeface="微软雅黑" panose="020B0503020204020204" pitchFamily="34" charset="-122"/>
                <a:ea typeface="微软雅黑" panose="020B0503020204020204" pitchFamily="34" charset="-122"/>
                <a:cs typeface="Times New Roman" panose="02020603050405020304" pitchFamily="18" charset="0"/>
              </a:endParaRPr>
            </a:p>
            <a:p>
              <a:pPr algn="ctr"/>
              <a:r>
                <a:rPr lang="zh-CN" sz="1000" dirty="0" smtClean="0">
                  <a:latin typeface="微软雅黑" panose="020B0503020204020204" pitchFamily="34" charset="-122"/>
                  <a:ea typeface="微软雅黑" panose="020B0503020204020204" pitchFamily="34" charset="-122"/>
                  <a:cs typeface="Times New Roman" panose="02020603050405020304" pitchFamily="18" charset="0"/>
                </a:rPr>
                <a:t>形成</a:t>
              </a:r>
              <a:r>
                <a:rPr lang="zh-CN" sz="1000" dirty="0">
                  <a:latin typeface="微软雅黑" panose="020B0503020204020204" pitchFamily="34" charset="-122"/>
                  <a:ea typeface="微软雅黑" panose="020B0503020204020204" pitchFamily="34" charset="-122"/>
                  <a:cs typeface="Times New Roman" panose="02020603050405020304" pitchFamily="18" charset="0"/>
                </a:rPr>
                <a:t>开题报告并进行论证</a:t>
              </a:r>
              <a:endParaRPr lang="zh-CN" dirty="0">
                <a:latin typeface="微软雅黑" panose="020B0503020204020204" pitchFamily="34" charset="-122"/>
                <a:ea typeface="微软雅黑" panose="020B0503020204020204" pitchFamily="34" charset="-122"/>
              </a:endParaRPr>
            </a:p>
          </p:txBody>
        </p:sp>
        <p:sp>
          <p:nvSpPr>
            <p:cNvPr id="1048891" name="AutoShape 48"/>
            <p:cNvSpPr>
              <a:spLocks noChangeArrowheads="1"/>
            </p:cNvSpPr>
            <p:nvPr/>
          </p:nvSpPr>
          <p:spPr bwMode="auto">
            <a:xfrm>
              <a:off x="9500" y="2550"/>
              <a:ext cx="5225" cy="619"/>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a:latin typeface="微软雅黑" panose="020B0503020204020204" pitchFamily="34" charset="-122"/>
                  <a:ea typeface="微软雅黑" panose="020B0503020204020204" pitchFamily="34" charset="-122"/>
                  <a:cs typeface="Times New Roman" panose="02020603050405020304" pitchFamily="18" charset="0"/>
                </a:rPr>
                <a:t>开展水污染源在线监测系统运行和考核现场试验研究</a:t>
              </a:r>
              <a:endParaRPr lang="zh-CN">
                <a:latin typeface="微软雅黑" panose="020B0503020204020204" pitchFamily="34" charset="-122"/>
                <a:ea typeface="微软雅黑" panose="020B0503020204020204" pitchFamily="34" charset="-122"/>
              </a:endParaRPr>
            </a:p>
          </p:txBody>
        </p:sp>
        <p:sp>
          <p:nvSpPr>
            <p:cNvPr id="1048892" name="AutoShape 47"/>
            <p:cNvSpPr>
              <a:spLocks noChangeArrowheads="1"/>
            </p:cNvSpPr>
            <p:nvPr/>
          </p:nvSpPr>
          <p:spPr bwMode="auto">
            <a:xfrm>
              <a:off x="9431" y="3479"/>
              <a:ext cx="5211" cy="623"/>
            </a:xfrm>
            <a:prstGeom prst="flowChartAlternateProcess">
              <a:avLst/>
            </a:prstGeom>
            <a:solidFill>
              <a:srgbClr val="FFFFFF"/>
            </a:solidFill>
            <a:ln w="9525">
              <a:solidFill>
                <a:srgbClr val="000000"/>
              </a:solidFill>
              <a:miter lim="800000"/>
            </a:ln>
          </p:spPr>
          <p:txBody>
            <a:bodyPr anchor="ctr"/>
            <a:lstStyle/>
            <a:p>
              <a:pPr algn="ctr"/>
              <a:r>
                <a:rPr lang="zh-CN" sz="10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编制标准文本和编制说明的征求意见稿</a:t>
              </a:r>
              <a:endParaRPr lang="zh-CN" dirty="0">
                <a:solidFill>
                  <a:srgbClr val="FF0000"/>
                </a:solidFill>
                <a:latin typeface="微软雅黑" panose="020B0503020204020204" pitchFamily="34" charset="-122"/>
                <a:ea typeface="微软雅黑" panose="020B0503020204020204" pitchFamily="34" charset="-122"/>
              </a:endParaRPr>
            </a:p>
          </p:txBody>
        </p:sp>
        <p:sp>
          <p:nvSpPr>
            <p:cNvPr id="1048893" name="AutoShape 46"/>
            <p:cNvSpPr>
              <a:spLocks noChangeArrowheads="1"/>
            </p:cNvSpPr>
            <p:nvPr/>
          </p:nvSpPr>
          <p:spPr bwMode="auto">
            <a:xfrm>
              <a:off x="9416" y="4408"/>
              <a:ext cx="5226" cy="595"/>
            </a:xfrm>
            <a:prstGeom prst="flowChartAlternateProcess">
              <a:avLst/>
            </a:prstGeom>
            <a:solidFill>
              <a:srgbClr val="FFFFFF"/>
            </a:solidFill>
            <a:ln w="9525">
              <a:solidFill>
                <a:srgbClr val="000000"/>
              </a:solidFill>
              <a:miter lim="800000"/>
            </a:ln>
          </p:spPr>
          <p:txBody>
            <a:bodyPr anchor="ctr"/>
            <a:lstStyle/>
            <a:p>
              <a:pPr algn="ctr"/>
              <a:r>
                <a:rPr lang="zh-CN" sz="1000">
                  <a:latin typeface="微软雅黑" panose="020B0503020204020204" pitchFamily="34" charset="-122"/>
                  <a:ea typeface="微软雅黑" panose="020B0503020204020204" pitchFamily="34" charset="-122"/>
                  <a:cs typeface="Times New Roman" panose="02020603050405020304" pitchFamily="18" charset="0"/>
                </a:rPr>
                <a:t>征求意见并修改后提交标准文本及编制说明送审稿</a:t>
              </a:r>
              <a:endParaRPr lang="zh-CN">
                <a:latin typeface="微软雅黑" panose="020B0503020204020204" pitchFamily="34" charset="-122"/>
                <a:ea typeface="微软雅黑" panose="020B0503020204020204" pitchFamily="34" charset="-122"/>
              </a:endParaRPr>
            </a:p>
          </p:txBody>
        </p:sp>
        <p:cxnSp>
          <p:nvCxnSpPr>
            <p:cNvPr id="3145746" name="AutoShape 45"/>
            <p:cNvCxnSpPr>
              <a:cxnSpLocks noChangeShapeType="1"/>
            </p:cNvCxnSpPr>
            <p:nvPr/>
          </p:nvCxnSpPr>
          <p:spPr bwMode="auto">
            <a:xfrm>
              <a:off x="4240" y="4135"/>
              <a:ext cx="3636" cy="0"/>
            </a:xfrm>
            <a:prstGeom prst="straightConnector1">
              <a:avLst/>
            </a:prstGeom>
            <a:noFill/>
            <a:ln w="19050">
              <a:solidFill>
                <a:srgbClr val="000000"/>
              </a:solidFill>
              <a:round/>
            </a:ln>
          </p:spPr>
        </p:cxnSp>
        <p:cxnSp>
          <p:nvCxnSpPr>
            <p:cNvPr id="3145747" name="AutoShape 44"/>
            <p:cNvCxnSpPr>
              <a:cxnSpLocks noChangeShapeType="1"/>
            </p:cNvCxnSpPr>
            <p:nvPr/>
          </p:nvCxnSpPr>
          <p:spPr bwMode="auto">
            <a:xfrm>
              <a:off x="4240" y="4133"/>
              <a:ext cx="0" cy="276"/>
            </a:xfrm>
            <a:prstGeom prst="straightConnector1">
              <a:avLst/>
            </a:prstGeom>
            <a:noFill/>
            <a:ln w="19050">
              <a:solidFill>
                <a:srgbClr val="000000"/>
              </a:solidFill>
              <a:round/>
              <a:tailEnd type="triangle" w="med" len="med"/>
            </a:ln>
          </p:spPr>
        </p:cxnSp>
        <p:cxnSp>
          <p:nvCxnSpPr>
            <p:cNvPr id="3145748" name="AutoShape 43"/>
            <p:cNvCxnSpPr>
              <a:cxnSpLocks noChangeShapeType="1"/>
            </p:cNvCxnSpPr>
            <p:nvPr/>
          </p:nvCxnSpPr>
          <p:spPr bwMode="auto">
            <a:xfrm>
              <a:off x="7876" y="4133"/>
              <a:ext cx="0" cy="276"/>
            </a:xfrm>
            <a:prstGeom prst="straightConnector1">
              <a:avLst/>
            </a:prstGeom>
            <a:noFill/>
            <a:ln w="19050">
              <a:solidFill>
                <a:srgbClr val="000000"/>
              </a:solidFill>
              <a:round/>
              <a:tailEnd type="triangle" w="med" len="med"/>
            </a:ln>
          </p:spPr>
        </p:cxnSp>
        <p:cxnSp>
          <p:nvCxnSpPr>
            <p:cNvPr id="3145749" name="AutoShape 42"/>
            <p:cNvCxnSpPr>
              <a:cxnSpLocks noChangeShapeType="1"/>
            </p:cNvCxnSpPr>
            <p:nvPr/>
          </p:nvCxnSpPr>
          <p:spPr bwMode="auto">
            <a:xfrm>
              <a:off x="4195" y="5266"/>
              <a:ext cx="0" cy="260"/>
            </a:xfrm>
            <a:prstGeom prst="straightConnector1">
              <a:avLst/>
            </a:prstGeom>
            <a:noFill/>
            <a:ln w="19050">
              <a:solidFill>
                <a:srgbClr val="000000"/>
              </a:solidFill>
              <a:round/>
            </a:ln>
          </p:spPr>
        </p:cxnSp>
        <p:cxnSp>
          <p:nvCxnSpPr>
            <p:cNvPr id="3145750" name="AutoShape 41"/>
            <p:cNvCxnSpPr>
              <a:cxnSpLocks noChangeShapeType="1"/>
            </p:cNvCxnSpPr>
            <p:nvPr/>
          </p:nvCxnSpPr>
          <p:spPr bwMode="auto">
            <a:xfrm>
              <a:off x="7876" y="5281"/>
              <a:ext cx="0" cy="261"/>
            </a:xfrm>
            <a:prstGeom prst="straightConnector1">
              <a:avLst/>
            </a:prstGeom>
            <a:noFill/>
            <a:ln w="19050">
              <a:solidFill>
                <a:srgbClr val="000000"/>
              </a:solidFill>
              <a:round/>
            </a:ln>
          </p:spPr>
        </p:cxnSp>
        <p:cxnSp>
          <p:nvCxnSpPr>
            <p:cNvPr id="3145751" name="AutoShape 40"/>
            <p:cNvCxnSpPr>
              <a:cxnSpLocks noChangeShapeType="1"/>
            </p:cNvCxnSpPr>
            <p:nvPr/>
          </p:nvCxnSpPr>
          <p:spPr bwMode="auto">
            <a:xfrm>
              <a:off x="4195" y="5529"/>
              <a:ext cx="3681" cy="13"/>
            </a:xfrm>
            <a:prstGeom prst="straightConnector1">
              <a:avLst/>
            </a:prstGeom>
            <a:noFill/>
            <a:ln w="19050">
              <a:solidFill>
                <a:srgbClr val="000000"/>
              </a:solidFill>
              <a:round/>
            </a:ln>
          </p:spPr>
        </p:cxnSp>
        <p:cxnSp>
          <p:nvCxnSpPr>
            <p:cNvPr id="3145752" name="AutoShape 39"/>
            <p:cNvCxnSpPr>
              <a:cxnSpLocks noChangeShapeType="1"/>
            </p:cNvCxnSpPr>
            <p:nvPr/>
          </p:nvCxnSpPr>
          <p:spPr bwMode="auto">
            <a:xfrm flipH="1">
              <a:off x="6073" y="5234"/>
              <a:ext cx="1" cy="641"/>
            </a:xfrm>
            <a:prstGeom prst="straightConnector1">
              <a:avLst/>
            </a:prstGeom>
            <a:noFill/>
            <a:ln w="19050">
              <a:solidFill>
                <a:srgbClr val="000000"/>
              </a:solidFill>
              <a:round/>
              <a:tailEnd type="triangle" w="med" len="med"/>
            </a:ln>
          </p:spPr>
        </p:cxnSp>
        <p:cxnSp>
          <p:nvCxnSpPr>
            <p:cNvPr id="3145753" name="AutoShape 38"/>
            <p:cNvCxnSpPr>
              <a:cxnSpLocks noChangeShapeType="1"/>
            </p:cNvCxnSpPr>
            <p:nvPr/>
          </p:nvCxnSpPr>
          <p:spPr bwMode="auto">
            <a:xfrm>
              <a:off x="6072" y="6673"/>
              <a:ext cx="0" cy="693"/>
            </a:xfrm>
            <a:prstGeom prst="straightConnector1">
              <a:avLst/>
            </a:prstGeom>
            <a:noFill/>
            <a:ln w="19050">
              <a:solidFill>
                <a:srgbClr val="000000"/>
              </a:solidFill>
              <a:round/>
              <a:tailEnd type="triangle" w="med" len="med"/>
            </a:ln>
          </p:spPr>
        </p:cxnSp>
        <p:cxnSp>
          <p:nvCxnSpPr>
            <p:cNvPr id="3145754" name="AutoShape 37"/>
            <p:cNvCxnSpPr>
              <a:cxnSpLocks noChangeShapeType="1"/>
            </p:cNvCxnSpPr>
            <p:nvPr/>
          </p:nvCxnSpPr>
          <p:spPr bwMode="auto">
            <a:xfrm>
              <a:off x="12014" y="4988"/>
              <a:ext cx="1" cy="343"/>
            </a:xfrm>
            <a:prstGeom prst="straightConnector1">
              <a:avLst/>
            </a:prstGeom>
            <a:noFill/>
            <a:ln w="19050">
              <a:solidFill>
                <a:srgbClr val="000000"/>
              </a:solidFill>
              <a:round/>
              <a:tailEnd type="triangle" w="med" len="med"/>
            </a:ln>
          </p:spPr>
        </p:cxnSp>
        <p:cxnSp>
          <p:nvCxnSpPr>
            <p:cNvPr id="3145755" name="AutoShape 36"/>
            <p:cNvCxnSpPr>
              <a:cxnSpLocks noChangeShapeType="1"/>
            </p:cNvCxnSpPr>
            <p:nvPr/>
          </p:nvCxnSpPr>
          <p:spPr bwMode="auto">
            <a:xfrm>
              <a:off x="12014" y="3131"/>
              <a:ext cx="0" cy="349"/>
            </a:xfrm>
            <a:prstGeom prst="straightConnector1">
              <a:avLst/>
            </a:prstGeom>
            <a:noFill/>
            <a:ln w="19050">
              <a:solidFill>
                <a:srgbClr val="000000"/>
              </a:solidFill>
              <a:round/>
              <a:tailEnd type="triangle" w="med" len="med"/>
            </a:ln>
          </p:spPr>
        </p:cxnSp>
        <p:sp>
          <p:nvSpPr>
            <p:cNvPr id="1048894" name="AutoShape 33"/>
            <p:cNvSpPr>
              <a:spLocks noChangeArrowheads="1"/>
            </p:cNvSpPr>
            <p:nvPr/>
          </p:nvSpPr>
          <p:spPr bwMode="auto">
            <a:xfrm>
              <a:off x="4240" y="7380"/>
              <a:ext cx="3777" cy="1644"/>
            </a:xfrm>
            <a:prstGeom prst="flowChartAlternateProcess">
              <a:avLst/>
            </a:prstGeom>
            <a:solidFill>
              <a:srgbClr val="92D050"/>
            </a:solidFill>
            <a:ln w="9525">
              <a:solidFill>
                <a:srgbClr val="000000"/>
              </a:solidFill>
              <a:miter lim="800000"/>
            </a:ln>
          </p:spPr>
          <p:txBody>
            <a:bodyPr lIns="18000" tIns="18000" rIns="18000" bIns="18000" anchor="ctr"/>
            <a:lstStyle/>
            <a:p>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调整完善运行过程中技术</a:t>
              </a:r>
              <a:r>
                <a:rPr lang="zh-CN" altLang="en-US" sz="1600" dirty="0" smtClean="0">
                  <a:latin typeface="微软雅黑" panose="020B0503020204020204" pitchFamily="34" charset="-122"/>
                  <a:ea typeface="微软雅黑" panose="020B0503020204020204" pitchFamily="34" charset="-122"/>
                  <a:cs typeface="Times New Roman" panose="02020603050405020304" pitchFamily="18" charset="0"/>
                </a:rPr>
                <a:t>要求，提高运行效率</a:t>
              </a:r>
              <a:endParaRPr lang="zh-CN" sz="1600" dirty="0">
                <a:latin typeface="微软雅黑" panose="020B0503020204020204" pitchFamily="34" charset="-122"/>
                <a:ea typeface="微软雅黑" panose="020B0503020204020204" pitchFamily="34" charset="-122"/>
              </a:endParaRPr>
            </a:p>
          </p:txBody>
        </p:sp>
        <p:sp>
          <p:nvSpPr>
            <p:cNvPr id="1048895" name="AutoShape 30"/>
            <p:cNvSpPr>
              <a:spLocks noChangeArrowheads="1"/>
            </p:cNvSpPr>
            <p:nvPr/>
          </p:nvSpPr>
          <p:spPr bwMode="auto">
            <a:xfrm>
              <a:off x="1344" y="7380"/>
              <a:ext cx="2214" cy="1644"/>
            </a:xfrm>
            <a:prstGeom prst="flowChartAlternateProcess">
              <a:avLst/>
            </a:prstGeom>
            <a:solidFill>
              <a:srgbClr val="92D050"/>
            </a:solidFill>
            <a:ln w="9525">
              <a:solidFill>
                <a:srgbClr val="000000"/>
              </a:solidFill>
              <a:miter lim="800000"/>
            </a:ln>
          </p:spPr>
          <p:txBody>
            <a:bodyPr lIns="36000" tIns="36000" rIns="36000" bIns="36000" anchor="ctr"/>
            <a:lstStyle/>
            <a:p>
              <a:pPr algn="ctr"/>
              <a:r>
                <a:rPr lang="zh-CN" altLang="en-US" sz="1600" dirty="0" smtClean="0">
                  <a:latin typeface="微软雅黑" panose="020B0503020204020204" pitchFamily="34" charset="-122"/>
                  <a:ea typeface="微软雅黑" panose="020B0503020204020204" pitchFamily="34" charset="-122"/>
                  <a:cs typeface="Times New Roman" panose="02020603050405020304" pitchFamily="18" charset="0"/>
                </a:rPr>
                <a:t>明确标准适用范围和服务对象</a:t>
              </a:r>
              <a:endParaRPr lang="zh-CN" sz="1600" dirty="0">
                <a:latin typeface="微软雅黑" panose="020B0503020204020204" pitchFamily="34" charset="-122"/>
                <a:ea typeface="微软雅黑" panose="020B0503020204020204" pitchFamily="34" charset="-122"/>
              </a:endParaRPr>
            </a:p>
          </p:txBody>
        </p:sp>
        <p:sp>
          <p:nvSpPr>
            <p:cNvPr id="1048896" name="AutoShape 29"/>
            <p:cNvSpPr>
              <a:spLocks noChangeArrowheads="1"/>
            </p:cNvSpPr>
            <p:nvPr/>
          </p:nvSpPr>
          <p:spPr bwMode="auto">
            <a:xfrm>
              <a:off x="8613" y="7380"/>
              <a:ext cx="2172" cy="1644"/>
            </a:xfrm>
            <a:prstGeom prst="flowChartAlternateProcess">
              <a:avLst/>
            </a:prstGeom>
            <a:solidFill>
              <a:srgbClr val="92D050"/>
            </a:solidFill>
            <a:ln w="9525">
              <a:solidFill>
                <a:srgbClr val="000000"/>
              </a:solidFill>
              <a:miter lim="800000"/>
            </a:ln>
          </p:spPr>
          <p:txBody>
            <a:bodyPr lIns="36000" tIns="36000" rIns="36000" bIns="36000" anchor="ctr"/>
            <a:lstStyle/>
            <a:p>
              <a:pPr algn="ctr"/>
              <a:r>
                <a:rPr lang="zh-CN" sz="1600">
                  <a:latin typeface="微软雅黑" panose="020B0503020204020204" pitchFamily="34" charset="-122"/>
                  <a:ea typeface="微软雅黑" panose="020B0503020204020204" pitchFamily="34" charset="-122"/>
                  <a:cs typeface="Times New Roman" panose="02020603050405020304" pitchFamily="18" charset="0"/>
                </a:rPr>
                <a:t>修改完善其他部分条款</a:t>
              </a:r>
              <a:endParaRPr lang="zh-CN" sz="1600">
                <a:latin typeface="微软雅黑" panose="020B0503020204020204" pitchFamily="34" charset="-122"/>
                <a:ea typeface="微软雅黑" panose="020B0503020204020204" pitchFamily="34" charset="-122"/>
              </a:endParaRPr>
            </a:p>
          </p:txBody>
        </p:sp>
        <p:cxnSp>
          <p:nvCxnSpPr>
            <p:cNvPr id="3145756" name="AutoShape 28"/>
            <p:cNvCxnSpPr>
              <a:cxnSpLocks noChangeShapeType="1"/>
            </p:cNvCxnSpPr>
            <p:nvPr/>
          </p:nvCxnSpPr>
          <p:spPr bwMode="auto">
            <a:xfrm>
              <a:off x="1702" y="6993"/>
              <a:ext cx="8548" cy="1"/>
            </a:xfrm>
            <a:prstGeom prst="straightConnector1">
              <a:avLst/>
            </a:prstGeom>
            <a:noFill/>
            <a:ln w="19050">
              <a:solidFill>
                <a:srgbClr val="000000"/>
              </a:solidFill>
              <a:round/>
            </a:ln>
          </p:spPr>
        </p:cxnSp>
        <p:cxnSp>
          <p:nvCxnSpPr>
            <p:cNvPr id="3145757" name="AutoShape 27"/>
            <p:cNvCxnSpPr>
              <a:cxnSpLocks noChangeShapeType="1"/>
            </p:cNvCxnSpPr>
            <p:nvPr/>
          </p:nvCxnSpPr>
          <p:spPr bwMode="auto">
            <a:xfrm>
              <a:off x="1702" y="6993"/>
              <a:ext cx="0" cy="387"/>
            </a:xfrm>
            <a:prstGeom prst="straightConnector1">
              <a:avLst/>
            </a:prstGeom>
            <a:noFill/>
            <a:ln w="19050">
              <a:solidFill>
                <a:srgbClr val="000000"/>
              </a:solidFill>
              <a:round/>
              <a:tailEnd type="triangle" w="med" len="med"/>
            </a:ln>
          </p:spPr>
        </p:cxnSp>
        <p:cxnSp>
          <p:nvCxnSpPr>
            <p:cNvPr id="3145758" name="AutoShape 26"/>
            <p:cNvCxnSpPr>
              <a:cxnSpLocks noChangeShapeType="1"/>
            </p:cNvCxnSpPr>
            <p:nvPr/>
          </p:nvCxnSpPr>
          <p:spPr bwMode="auto">
            <a:xfrm>
              <a:off x="3228" y="7016"/>
              <a:ext cx="0" cy="350"/>
            </a:xfrm>
            <a:prstGeom prst="straightConnector1">
              <a:avLst/>
            </a:prstGeom>
            <a:noFill/>
            <a:ln w="19050">
              <a:solidFill>
                <a:srgbClr val="000000"/>
              </a:solidFill>
              <a:round/>
              <a:tailEnd type="triangle" w="med" len="med"/>
            </a:ln>
          </p:spPr>
        </p:cxnSp>
        <p:cxnSp>
          <p:nvCxnSpPr>
            <p:cNvPr id="3145759" name="AutoShape 25"/>
            <p:cNvCxnSpPr>
              <a:cxnSpLocks noChangeShapeType="1"/>
            </p:cNvCxnSpPr>
            <p:nvPr/>
          </p:nvCxnSpPr>
          <p:spPr bwMode="auto">
            <a:xfrm>
              <a:off x="4650" y="7008"/>
              <a:ext cx="0" cy="349"/>
            </a:xfrm>
            <a:prstGeom prst="straightConnector1">
              <a:avLst/>
            </a:prstGeom>
            <a:noFill/>
            <a:ln w="19050">
              <a:solidFill>
                <a:srgbClr val="000000"/>
              </a:solidFill>
              <a:round/>
              <a:tailEnd type="triangle" w="med" len="med"/>
            </a:ln>
          </p:spPr>
        </p:cxnSp>
        <p:cxnSp>
          <p:nvCxnSpPr>
            <p:cNvPr id="3145760" name="AutoShape 24"/>
            <p:cNvCxnSpPr>
              <a:cxnSpLocks noChangeShapeType="1"/>
            </p:cNvCxnSpPr>
            <p:nvPr/>
          </p:nvCxnSpPr>
          <p:spPr bwMode="auto">
            <a:xfrm>
              <a:off x="7479" y="6993"/>
              <a:ext cx="0" cy="348"/>
            </a:xfrm>
            <a:prstGeom prst="straightConnector1">
              <a:avLst/>
            </a:prstGeom>
            <a:noFill/>
            <a:ln w="19050">
              <a:solidFill>
                <a:srgbClr val="000000"/>
              </a:solidFill>
              <a:round/>
              <a:tailEnd type="triangle" w="med" len="med"/>
            </a:ln>
          </p:spPr>
        </p:cxnSp>
        <p:cxnSp>
          <p:nvCxnSpPr>
            <p:cNvPr id="3145761" name="AutoShape 23"/>
            <p:cNvCxnSpPr>
              <a:cxnSpLocks noChangeShapeType="1"/>
            </p:cNvCxnSpPr>
            <p:nvPr/>
          </p:nvCxnSpPr>
          <p:spPr bwMode="auto">
            <a:xfrm>
              <a:off x="8901" y="6993"/>
              <a:ext cx="0" cy="348"/>
            </a:xfrm>
            <a:prstGeom prst="straightConnector1">
              <a:avLst/>
            </a:prstGeom>
            <a:noFill/>
            <a:ln w="19050">
              <a:solidFill>
                <a:srgbClr val="000000"/>
              </a:solidFill>
              <a:round/>
              <a:tailEnd type="triangle" w="med" len="med"/>
            </a:ln>
          </p:spPr>
        </p:cxnSp>
        <p:cxnSp>
          <p:nvCxnSpPr>
            <p:cNvPr id="3145762" name="AutoShape 22"/>
            <p:cNvCxnSpPr>
              <a:cxnSpLocks noChangeShapeType="1"/>
            </p:cNvCxnSpPr>
            <p:nvPr/>
          </p:nvCxnSpPr>
          <p:spPr bwMode="auto">
            <a:xfrm>
              <a:off x="10250" y="6993"/>
              <a:ext cx="0" cy="348"/>
            </a:xfrm>
            <a:prstGeom prst="straightConnector1">
              <a:avLst/>
            </a:prstGeom>
            <a:noFill/>
            <a:ln w="19050">
              <a:solidFill>
                <a:srgbClr val="000000"/>
              </a:solidFill>
              <a:round/>
              <a:tailEnd type="triangle" w="med" len="med"/>
            </a:ln>
          </p:spPr>
        </p:cxnSp>
        <p:cxnSp>
          <p:nvCxnSpPr>
            <p:cNvPr id="3145763" name="AutoShape 21"/>
            <p:cNvCxnSpPr>
              <a:cxnSpLocks noChangeShapeType="1"/>
            </p:cNvCxnSpPr>
            <p:nvPr/>
          </p:nvCxnSpPr>
          <p:spPr bwMode="auto">
            <a:xfrm>
              <a:off x="1718" y="9399"/>
              <a:ext cx="8547" cy="1"/>
            </a:xfrm>
            <a:prstGeom prst="straightConnector1">
              <a:avLst/>
            </a:prstGeom>
            <a:noFill/>
            <a:ln w="19050">
              <a:solidFill>
                <a:srgbClr val="000000"/>
              </a:solidFill>
              <a:round/>
            </a:ln>
          </p:spPr>
        </p:cxnSp>
        <p:cxnSp>
          <p:nvCxnSpPr>
            <p:cNvPr id="3145764" name="AutoShape 19"/>
            <p:cNvCxnSpPr>
              <a:cxnSpLocks noChangeShapeType="1"/>
            </p:cNvCxnSpPr>
            <p:nvPr/>
          </p:nvCxnSpPr>
          <p:spPr bwMode="auto">
            <a:xfrm>
              <a:off x="1718" y="9024"/>
              <a:ext cx="0" cy="350"/>
            </a:xfrm>
            <a:prstGeom prst="straightConnector1">
              <a:avLst/>
            </a:prstGeom>
            <a:noFill/>
            <a:ln w="19050">
              <a:solidFill>
                <a:srgbClr val="000000"/>
              </a:solidFill>
              <a:round/>
              <a:tailEnd type="triangle" w="med" len="med"/>
            </a:ln>
          </p:spPr>
        </p:cxnSp>
        <p:cxnSp>
          <p:nvCxnSpPr>
            <p:cNvPr id="3145765" name="AutoShape 18"/>
            <p:cNvCxnSpPr>
              <a:cxnSpLocks noChangeShapeType="1"/>
            </p:cNvCxnSpPr>
            <p:nvPr/>
          </p:nvCxnSpPr>
          <p:spPr bwMode="auto">
            <a:xfrm>
              <a:off x="3228" y="9051"/>
              <a:ext cx="0" cy="349"/>
            </a:xfrm>
            <a:prstGeom prst="straightConnector1">
              <a:avLst/>
            </a:prstGeom>
            <a:noFill/>
            <a:ln w="19050">
              <a:solidFill>
                <a:srgbClr val="000000"/>
              </a:solidFill>
              <a:round/>
              <a:tailEnd type="triangle" w="med" len="med"/>
            </a:ln>
          </p:spPr>
        </p:cxnSp>
        <p:cxnSp>
          <p:nvCxnSpPr>
            <p:cNvPr id="3145766" name="AutoShape 17"/>
            <p:cNvCxnSpPr>
              <a:cxnSpLocks noChangeShapeType="1"/>
            </p:cNvCxnSpPr>
            <p:nvPr/>
          </p:nvCxnSpPr>
          <p:spPr bwMode="auto">
            <a:xfrm>
              <a:off x="4650" y="9051"/>
              <a:ext cx="0" cy="349"/>
            </a:xfrm>
            <a:prstGeom prst="straightConnector1">
              <a:avLst/>
            </a:prstGeom>
            <a:noFill/>
            <a:ln w="19050">
              <a:solidFill>
                <a:srgbClr val="000000"/>
              </a:solidFill>
              <a:round/>
              <a:tailEnd type="triangle" w="med" len="med"/>
            </a:ln>
          </p:spPr>
        </p:cxnSp>
        <p:cxnSp>
          <p:nvCxnSpPr>
            <p:cNvPr id="3145767" name="AutoShape 16"/>
            <p:cNvCxnSpPr>
              <a:cxnSpLocks noChangeShapeType="1"/>
            </p:cNvCxnSpPr>
            <p:nvPr/>
          </p:nvCxnSpPr>
          <p:spPr bwMode="auto">
            <a:xfrm>
              <a:off x="7479" y="9051"/>
              <a:ext cx="0" cy="349"/>
            </a:xfrm>
            <a:prstGeom prst="straightConnector1">
              <a:avLst/>
            </a:prstGeom>
            <a:noFill/>
            <a:ln w="19050">
              <a:solidFill>
                <a:srgbClr val="000000"/>
              </a:solidFill>
              <a:round/>
              <a:tailEnd type="triangle" w="med" len="med"/>
            </a:ln>
          </p:spPr>
        </p:cxnSp>
        <p:cxnSp>
          <p:nvCxnSpPr>
            <p:cNvPr id="3145768" name="AutoShape 15"/>
            <p:cNvCxnSpPr>
              <a:cxnSpLocks noChangeShapeType="1"/>
            </p:cNvCxnSpPr>
            <p:nvPr/>
          </p:nvCxnSpPr>
          <p:spPr bwMode="auto">
            <a:xfrm>
              <a:off x="8901" y="9024"/>
              <a:ext cx="0" cy="350"/>
            </a:xfrm>
            <a:prstGeom prst="straightConnector1">
              <a:avLst/>
            </a:prstGeom>
            <a:noFill/>
            <a:ln w="19050">
              <a:solidFill>
                <a:srgbClr val="000000"/>
              </a:solidFill>
              <a:round/>
              <a:tailEnd type="triangle" w="med" len="med"/>
            </a:ln>
          </p:spPr>
        </p:cxnSp>
        <p:cxnSp>
          <p:nvCxnSpPr>
            <p:cNvPr id="3145769" name="AutoShape 14"/>
            <p:cNvCxnSpPr>
              <a:cxnSpLocks noChangeShapeType="1"/>
            </p:cNvCxnSpPr>
            <p:nvPr/>
          </p:nvCxnSpPr>
          <p:spPr bwMode="auto">
            <a:xfrm>
              <a:off x="10250" y="9051"/>
              <a:ext cx="0" cy="349"/>
            </a:xfrm>
            <a:prstGeom prst="straightConnector1">
              <a:avLst/>
            </a:prstGeom>
            <a:noFill/>
            <a:ln w="19050">
              <a:solidFill>
                <a:srgbClr val="000000"/>
              </a:solidFill>
              <a:round/>
              <a:tailEnd type="triangle" w="med" len="med"/>
            </a:ln>
          </p:spPr>
        </p:cxnSp>
        <p:sp>
          <p:nvSpPr>
            <p:cNvPr id="1048897" name="AutoShape 13"/>
            <p:cNvSpPr>
              <a:spLocks noChangeArrowheads="1"/>
            </p:cNvSpPr>
            <p:nvPr/>
          </p:nvSpPr>
          <p:spPr bwMode="auto">
            <a:xfrm>
              <a:off x="7011" y="4409"/>
              <a:ext cx="1663" cy="822"/>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查阅文献资料</a:t>
              </a:r>
              <a:endParaRPr lang="zh-CN" dirty="0">
                <a:latin typeface="微软雅黑" panose="020B0503020204020204" pitchFamily="34" charset="-122"/>
                <a:ea typeface="微软雅黑" panose="020B0503020204020204" pitchFamily="34" charset="-122"/>
              </a:endParaRPr>
            </a:p>
          </p:txBody>
        </p:sp>
        <p:sp>
          <p:nvSpPr>
            <p:cNvPr id="1048898" name="AutoShape 12"/>
            <p:cNvSpPr>
              <a:spLocks noChangeArrowheads="1"/>
            </p:cNvSpPr>
            <p:nvPr/>
          </p:nvSpPr>
          <p:spPr bwMode="auto">
            <a:xfrm>
              <a:off x="3445" y="2296"/>
              <a:ext cx="5228" cy="624"/>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dirty="0">
                  <a:latin typeface="微软雅黑" panose="020B0503020204020204" pitchFamily="34" charset="-122"/>
                  <a:ea typeface="微软雅黑" panose="020B0503020204020204" pitchFamily="34" charset="-122"/>
                  <a:cs typeface="Times New Roman" panose="02020603050405020304" pitchFamily="18" charset="0"/>
                </a:rPr>
                <a:t>成立标准编制组</a:t>
              </a:r>
              <a:endParaRPr lang="zh-CN" dirty="0">
                <a:latin typeface="微软雅黑" panose="020B0503020204020204" pitchFamily="34" charset="-122"/>
                <a:ea typeface="微软雅黑" panose="020B0503020204020204" pitchFamily="34" charset="-122"/>
              </a:endParaRPr>
            </a:p>
          </p:txBody>
        </p:sp>
        <p:sp>
          <p:nvSpPr>
            <p:cNvPr id="1048899" name="AutoShape 11"/>
            <p:cNvSpPr>
              <a:spLocks noChangeArrowheads="1"/>
            </p:cNvSpPr>
            <p:nvPr/>
          </p:nvSpPr>
          <p:spPr bwMode="auto">
            <a:xfrm>
              <a:off x="3447" y="1280"/>
              <a:ext cx="5226" cy="624"/>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200" dirty="0">
                  <a:latin typeface="微软雅黑" panose="020B0503020204020204" pitchFamily="34" charset="-122"/>
                  <a:ea typeface="微软雅黑" panose="020B0503020204020204" pitchFamily="34" charset="-122"/>
                  <a:cs typeface="Times New Roman" panose="02020603050405020304" pitchFamily="18" charset="0"/>
                </a:rPr>
                <a:t>科技标准司下达任务</a:t>
              </a:r>
              <a:endParaRPr lang="zh-CN" sz="2800" dirty="0">
                <a:latin typeface="微软雅黑" panose="020B0503020204020204" pitchFamily="34" charset="-122"/>
                <a:ea typeface="微软雅黑" panose="020B0503020204020204" pitchFamily="34" charset="-122"/>
              </a:endParaRPr>
            </a:p>
          </p:txBody>
        </p:sp>
        <p:cxnSp>
          <p:nvCxnSpPr>
            <p:cNvPr id="3145770" name="AutoShape 10"/>
            <p:cNvCxnSpPr>
              <a:cxnSpLocks noChangeShapeType="1"/>
            </p:cNvCxnSpPr>
            <p:nvPr/>
          </p:nvCxnSpPr>
          <p:spPr bwMode="auto">
            <a:xfrm>
              <a:off x="6072" y="1932"/>
              <a:ext cx="0" cy="350"/>
            </a:xfrm>
            <a:prstGeom prst="straightConnector1">
              <a:avLst/>
            </a:prstGeom>
            <a:noFill/>
            <a:ln w="19050">
              <a:solidFill>
                <a:srgbClr val="000000"/>
              </a:solidFill>
              <a:round/>
              <a:tailEnd type="triangle" w="med" len="med"/>
            </a:ln>
          </p:spPr>
        </p:cxnSp>
        <p:cxnSp>
          <p:nvCxnSpPr>
            <p:cNvPr id="3145771" name="AutoShape 9"/>
            <p:cNvCxnSpPr>
              <a:cxnSpLocks noChangeShapeType="1"/>
            </p:cNvCxnSpPr>
            <p:nvPr/>
          </p:nvCxnSpPr>
          <p:spPr bwMode="auto">
            <a:xfrm>
              <a:off x="6072" y="2920"/>
              <a:ext cx="0" cy="349"/>
            </a:xfrm>
            <a:prstGeom prst="straightConnector1">
              <a:avLst/>
            </a:prstGeom>
            <a:noFill/>
            <a:ln w="19050">
              <a:solidFill>
                <a:srgbClr val="000000"/>
              </a:solidFill>
              <a:round/>
              <a:tailEnd type="triangle" w="med" len="med"/>
            </a:ln>
          </p:spPr>
        </p:cxnSp>
        <p:cxnSp>
          <p:nvCxnSpPr>
            <p:cNvPr id="3145772" name="AutoShape 8"/>
            <p:cNvCxnSpPr>
              <a:cxnSpLocks noChangeShapeType="1"/>
            </p:cNvCxnSpPr>
            <p:nvPr/>
          </p:nvCxnSpPr>
          <p:spPr bwMode="auto">
            <a:xfrm>
              <a:off x="6072" y="3875"/>
              <a:ext cx="0" cy="534"/>
            </a:xfrm>
            <a:prstGeom prst="straightConnector1">
              <a:avLst/>
            </a:prstGeom>
            <a:noFill/>
            <a:ln w="19050">
              <a:solidFill>
                <a:srgbClr val="000000"/>
              </a:solidFill>
              <a:round/>
              <a:tailEnd type="triangle" w="med" len="med"/>
            </a:ln>
          </p:spPr>
        </p:cxnSp>
        <p:sp>
          <p:nvSpPr>
            <p:cNvPr id="1048900" name="AutoShape 7"/>
            <p:cNvSpPr>
              <a:spLocks noChangeArrowheads="1"/>
            </p:cNvSpPr>
            <p:nvPr/>
          </p:nvSpPr>
          <p:spPr bwMode="auto">
            <a:xfrm>
              <a:off x="9545" y="1628"/>
              <a:ext cx="5211" cy="629"/>
            </a:xfrm>
            <a:prstGeom prst="flowChartAlternateProcess">
              <a:avLst/>
            </a:prstGeom>
            <a:solidFill>
              <a:srgbClr val="FFFFFF"/>
            </a:solidFill>
            <a:ln w="9525">
              <a:solidFill>
                <a:srgbClr val="000000"/>
              </a:solidFill>
              <a:miter lim="800000"/>
            </a:ln>
          </p:spPr>
          <p:txBody>
            <a:bodyPr lIns="36000" tIns="36000" rIns="36000" bIns="36000" anchor="ctr"/>
            <a:lstStyle/>
            <a:p>
              <a:pPr algn="ctr"/>
              <a:r>
                <a:rPr lang="zh-CN" sz="1000">
                  <a:latin typeface="微软雅黑" panose="020B0503020204020204" pitchFamily="34" charset="-122"/>
                  <a:ea typeface="微软雅黑" panose="020B0503020204020204" pitchFamily="34" charset="-122"/>
                  <a:cs typeface="Times New Roman" panose="02020603050405020304" pitchFamily="18" charset="0"/>
                </a:rPr>
                <a:t>确定制修定标准的主要内容和方案</a:t>
              </a:r>
              <a:endParaRPr lang="zh-CN">
                <a:latin typeface="微软雅黑" panose="020B0503020204020204" pitchFamily="34" charset="-122"/>
                <a:ea typeface="微软雅黑" panose="020B0503020204020204" pitchFamily="34" charset="-122"/>
              </a:endParaRPr>
            </a:p>
          </p:txBody>
        </p:sp>
        <p:cxnSp>
          <p:nvCxnSpPr>
            <p:cNvPr id="3145773" name="AutoShape 6"/>
            <p:cNvCxnSpPr>
              <a:cxnSpLocks noChangeShapeType="1"/>
            </p:cNvCxnSpPr>
            <p:nvPr/>
          </p:nvCxnSpPr>
          <p:spPr bwMode="auto">
            <a:xfrm>
              <a:off x="12014" y="4060"/>
              <a:ext cx="1" cy="291"/>
            </a:xfrm>
            <a:prstGeom prst="straightConnector1">
              <a:avLst/>
            </a:prstGeom>
            <a:noFill/>
            <a:ln w="19050">
              <a:solidFill>
                <a:srgbClr val="000000"/>
              </a:solidFill>
              <a:round/>
              <a:tailEnd type="triangle" w="med" len="med"/>
            </a:ln>
          </p:spPr>
        </p:cxnSp>
        <p:sp>
          <p:nvSpPr>
            <p:cNvPr id="1048901" name="AutoShape 5"/>
            <p:cNvSpPr>
              <a:spLocks noChangeArrowheads="1"/>
            </p:cNvSpPr>
            <p:nvPr/>
          </p:nvSpPr>
          <p:spPr bwMode="auto">
            <a:xfrm>
              <a:off x="9386" y="5343"/>
              <a:ext cx="5226" cy="595"/>
            </a:xfrm>
            <a:prstGeom prst="flowChartAlternateProcess">
              <a:avLst/>
            </a:prstGeom>
            <a:solidFill>
              <a:srgbClr val="FFFFFF"/>
            </a:solidFill>
            <a:ln w="9525">
              <a:solidFill>
                <a:srgbClr val="000000"/>
              </a:solidFill>
              <a:miter lim="800000"/>
            </a:ln>
          </p:spPr>
          <p:txBody>
            <a:bodyPr anchor="ctr"/>
            <a:lstStyle/>
            <a:p>
              <a:pPr algn="ctr"/>
              <a:r>
                <a:rPr lang="zh-CN" sz="1000">
                  <a:latin typeface="微软雅黑" panose="020B0503020204020204" pitchFamily="34" charset="-122"/>
                  <a:ea typeface="微软雅黑" panose="020B0503020204020204" pitchFamily="34" charset="-122"/>
                  <a:cs typeface="Times New Roman" panose="02020603050405020304" pitchFamily="18" charset="0"/>
                </a:rPr>
                <a:t>经技术审查，提交标准文本报批稿</a:t>
              </a:r>
              <a:endParaRPr lang="zh-CN">
                <a:latin typeface="微软雅黑" panose="020B0503020204020204" pitchFamily="34" charset="-122"/>
                <a:ea typeface="微软雅黑" panose="020B0503020204020204" pitchFamily="34" charset="-122"/>
              </a:endParaRPr>
            </a:p>
          </p:txBody>
        </p:sp>
        <p:sp>
          <p:nvSpPr>
            <p:cNvPr id="1048902" name="AutoShape 4"/>
            <p:cNvSpPr>
              <a:spLocks noChangeArrowheads="1"/>
            </p:cNvSpPr>
            <p:nvPr/>
          </p:nvSpPr>
          <p:spPr bwMode="auto">
            <a:xfrm>
              <a:off x="9417" y="6265"/>
              <a:ext cx="5225" cy="595"/>
            </a:xfrm>
            <a:prstGeom prst="flowChartAlternateProcess">
              <a:avLst/>
            </a:prstGeom>
            <a:solidFill>
              <a:srgbClr val="FFFFFF"/>
            </a:solidFill>
            <a:ln w="9525">
              <a:solidFill>
                <a:srgbClr val="000000"/>
              </a:solidFill>
              <a:miter lim="800000"/>
            </a:ln>
          </p:spPr>
          <p:txBody>
            <a:bodyPr anchor="ctr"/>
            <a:lstStyle/>
            <a:p>
              <a:pPr algn="ctr"/>
              <a:r>
                <a:rPr lang="zh-CN" sz="1000">
                  <a:latin typeface="微软雅黑" panose="020B0503020204020204" pitchFamily="34" charset="-122"/>
                  <a:ea typeface="微软雅黑" panose="020B0503020204020204" pitchFamily="34" charset="-122"/>
                  <a:cs typeface="Times New Roman" panose="02020603050405020304" pitchFamily="18" charset="0"/>
                </a:rPr>
                <a:t>经行政审查，标准发布</a:t>
              </a:r>
              <a:endParaRPr lang="zh-CN">
                <a:latin typeface="微软雅黑" panose="020B0503020204020204" pitchFamily="34" charset="-122"/>
                <a:ea typeface="微软雅黑" panose="020B0503020204020204" pitchFamily="34" charset="-122"/>
              </a:endParaRPr>
            </a:p>
          </p:txBody>
        </p:sp>
        <p:cxnSp>
          <p:nvCxnSpPr>
            <p:cNvPr id="3145774" name="AutoShape 2"/>
            <p:cNvCxnSpPr>
              <a:cxnSpLocks noChangeShapeType="1"/>
            </p:cNvCxnSpPr>
            <p:nvPr/>
          </p:nvCxnSpPr>
          <p:spPr bwMode="auto">
            <a:xfrm>
              <a:off x="12014" y="2202"/>
              <a:ext cx="1" cy="343"/>
            </a:xfrm>
            <a:prstGeom prst="straightConnector1">
              <a:avLst/>
            </a:prstGeom>
            <a:noFill/>
            <a:ln w="19050">
              <a:solidFill>
                <a:srgbClr val="000000"/>
              </a:solidFill>
              <a:round/>
              <a:tailEnd type="triangle" w="med" len="med"/>
            </a:ln>
          </p:spPr>
        </p:cxnSp>
        <p:cxnSp>
          <p:nvCxnSpPr>
            <p:cNvPr id="3145775" name="AutoShape 37"/>
            <p:cNvCxnSpPr>
              <a:cxnSpLocks noChangeShapeType="1"/>
            </p:cNvCxnSpPr>
            <p:nvPr/>
          </p:nvCxnSpPr>
          <p:spPr bwMode="auto">
            <a:xfrm>
              <a:off x="12014" y="5917"/>
              <a:ext cx="1" cy="343"/>
            </a:xfrm>
            <a:prstGeom prst="straightConnector1">
              <a:avLst/>
            </a:prstGeom>
            <a:noFill/>
            <a:ln w="19050">
              <a:solidFill>
                <a:srgbClr val="000000"/>
              </a:solidFill>
              <a:round/>
              <a:tailEnd type="triangle" w="med" len="med"/>
            </a:ln>
          </p:spPr>
        </p:cxnSp>
        <p:cxnSp>
          <p:nvCxnSpPr>
            <p:cNvPr id="3145776" name="AutoShape 2"/>
            <p:cNvCxnSpPr>
              <a:cxnSpLocks noChangeShapeType="1"/>
            </p:cNvCxnSpPr>
            <p:nvPr/>
          </p:nvCxnSpPr>
          <p:spPr bwMode="auto">
            <a:xfrm>
              <a:off x="12029" y="1256"/>
              <a:ext cx="1" cy="343"/>
            </a:xfrm>
            <a:prstGeom prst="straightConnector1">
              <a:avLst/>
            </a:prstGeom>
            <a:noFill/>
            <a:ln w="19050">
              <a:solidFill>
                <a:srgbClr val="000000"/>
              </a:solidFill>
              <a:round/>
              <a:tailEnd type="triangle" w="med" len="med"/>
            </a:ln>
          </p:spPr>
        </p:cxnSp>
      </p:grpSp>
      <p:cxnSp>
        <p:nvCxnSpPr>
          <p:cNvPr id="3145777" name="AutoShape 16"/>
          <p:cNvCxnSpPr>
            <a:cxnSpLocks noChangeShapeType="1"/>
          </p:cNvCxnSpPr>
          <p:nvPr/>
        </p:nvCxnSpPr>
        <p:spPr bwMode="auto">
          <a:xfrm rot="5400000">
            <a:off x="3249613" y="6392884"/>
            <a:ext cx="357188" cy="1587"/>
          </a:xfrm>
          <a:prstGeom prst="straightConnector1">
            <a:avLst/>
          </a:prstGeom>
          <a:noFill/>
          <a:ln w="19050">
            <a:solidFill>
              <a:srgbClr val="000000"/>
            </a:solidFill>
            <a:round/>
            <a:tailEnd type="triangle" w="med" len="med"/>
          </a:ln>
        </p:spPr>
      </p:cxnSp>
      <p:sp>
        <p:nvSpPr>
          <p:cNvPr id="1048903" name="矩形 56"/>
          <p:cNvSpPr/>
          <p:nvPr/>
        </p:nvSpPr>
        <p:spPr>
          <a:xfrm>
            <a:off x="4067944" y="3560564"/>
            <a:ext cx="864096" cy="3004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smtClean="0">
                <a:solidFill>
                  <a:schemeClr val="tx1"/>
                </a:solidFill>
                <a:latin typeface="黑体" panose="02010609060101010101" pitchFamily="2" charset="-122"/>
                <a:ea typeface="黑体" panose="02010609060101010101" pitchFamily="2" charset="-122"/>
              </a:rPr>
              <a:t>查阅相关管理文件</a:t>
            </a:r>
            <a:endParaRPr lang="zh-CN" altLang="en-US" sz="1100" dirty="0">
              <a:solidFill>
                <a:schemeClr val="tx1"/>
              </a:solidFill>
              <a:latin typeface="黑体" panose="02010609060101010101" pitchFamily="2" charset="-122"/>
              <a:ea typeface="黑体" panose="02010609060101010101" pitchFamily="2" charset="-122"/>
            </a:endParaRPr>
          </a:p>
        </p:txBody>
      </p:sp>
      <p:cxnSp>
        <p:nvCxnSpPr>
          <p:cNvPr id="3145778" name="直接连接符 57"/>
          <p:cNvCxnSpPr/>
          <p:nvPr/>
        </p:nvCxnSpPr>
        <p:spPr>
          <a:xfrm>
            <a:off x="5292080" y="1052736"/>
            <a:ext cx="0" cy="3895889"/>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67692"/>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中性">
  <a:themeElements>
    <a:clrScheme name="中性">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中性">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7771</Words>
  <Application>WPS 演示</Application>
  <PresentationFormat>全屏显示(4:3)</PresentationFormat>
  <Paragraphs>835</Paragraphs>
  <Slides>34</Slides>
  <Notes>3</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34</vt:i4>
      </vt:variant>
    </vt:vector>
  </HeadingPairs>
  <TitlesOfParts>
    <vt:vector size="50" baseType="lpstr">
      <vt:lpstr>Arial</vt:lpstr>
      <vt:lpstr>宋体</vt:lpstr>
      <vt:lpstr>Wingdings</vt:lpstr>
      <vt:lpstr>Tw Cen MT</vt:lpstr>
      <vt:lpstr>华文仿宋</vt:lpstr>
      <vt:lpstr>Wingdings 2</vt:lpstr>
      <vt:lpstr>Wingdings</vt:lpstr>
      <vt:lpstr>Calibri</vt:lpstr>
      <vt:lpstr>Gulim</vt:lpstr>
      <vt:lpstr>微软雅黑</vt:lpstr>
      <vt:lpstr>黑体</vt:lpstr>
      <vt:lpstr>Times New Roman</vt:lpstr>
      <vt:lpstr>Arial Unicode MS</vt:lpstr>
      <vt:lpstr>华文彩云</vt:lpstr>
      <vt:lpstr>Impact</vt:lpstr>
      <vt:lpstr>中性</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重金属标准征求意见研讨会</dc:title>
  <dc:creator>hepeng</dc:creator>
  <cp:lastModifiedBy>遇见是缘</cp:lastModifiedBy>
  <cp:revision>94</cp:revision>
  <dcterms:created xsi:type="dcterms:W3CDTF">2017-04-23T11:29:00Z</dcterms:created>
  <dcterms:modified xsi:type="dcterms:W3CDTF">2020-04-25T08:04:26Z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2052-11.1.0.9513</vt:lpwstr>
  </property>
</Properties>
</file>